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60" r:id="rId4"/>
    <p:sldId id="258" r:id="rId5"/>
    <p:sldId id="261" r:id="rId6"/>
    <p:sldId id="262" r:id="rId7"/>
    <p:sldId id="263" r:id="rId8"/>
    <p:sldId id="267" r:id="rId9"/>
    <p:sldId id="268" r:id="rId10"/>
    <p:sldId id="264" r:id="rId11"/>
    <p:sldId id="265" r:id="rId12"/>
    <p:sldId id="276" r:id="rId13"/>
    <p:sldId id="277" r:id="rId14"/>
    <p:sldId id="266" r:id="rId15"/>
    <p:sldId id="273" r:id="rId16"/>
    <p:sldId id="269" r:id="rId17"/>
    <p:sldId id="270" r:id="rId18"/>
    <p:sldId id="271" r:id="rId19"/>
    <p:sldId id="272" r:id="rId20"/>
    <p:sldId id="274" r:id="rId21"/>
    <p:sldId id="275" r:id="rId22"/>
    <p:sldId id="278" r:id="rId23"/>
    <p:sldId id="279" r:id="rId24"/>
    <p:sldId id="280" r:id="rId25"/>
    <p:sldId id="283" r:id="rId26"/>
    <p:sldId id="281" r:id="rId27"/>
    <p:sldId id="284" r:id="rId28"/>
    <p:sldId id="285" r:id="rId29"/>
    <p:sldId id="286" r:id="rId30"/>
    <p:sldId id="287" r:id="rId31"/>
    <p:sldId id="289" r:id="rId3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547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-3168" y="-77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661475-CF17-4F45-ABA6-42B0F9C3E079}" type="datetimeFigureOut">
              <a:rPr lang="pl-PL" smtClean="0"/>
              <a:pPr/>
              <a:t>30.06.2022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391AB-5AD0-4A38-B59B-8915EF38789E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E35A3-4A0E-4066-B4AC-EAE444E68985}" type="datetimeFigureOut">
              <a:rPr lang="pl-PL" smtClean="0"/>
              <a:pPr/>
              <a:t>30.06.2022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48497-80F2-4625-A4A4-24EF6C28060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E35A3-4A0E-4066-B4AC-EAE444E68985}" type="datetimeFigureOut">
              <a:rPr lang="pl-PL" smtClean="0"/>
              <a:pPr/>
              <a:t>30.06.2022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48497-80F2-4625-A4A4-24EF6C28060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E35A3-4A0E-4066-B4AC-EAE444E68985}" type="datetimeFigureOut">
              <a:rPr lang="pl-PL" smtClean="0"/>
              <a:pPr/>
              <a:t>30.06.2022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48497-80F2-4625-A4A4-24EF6C28060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E35A3-4A0E-4066-B4AC-EAE444E68985}" type="datetimeFigureOut">
              <a:rPr lang="pl-PL" smtClean="0"/>
              <a:pPr/>
              <a:t>30.06.2022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48497-80F2-4625-A4A4-24EF6C28060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E35A3-4A0E-4066-B4AC-EAE444E68985}" type="datetimeFigureOut">
              <a:rPr lang="pl-PL" smtClean="0"/>
              <a:pPr/>
              <a:t>30.06.2022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48497-80F2-4625-A4A4-24EF6C28060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E35A3-4A0E-4066-B4AC-EAE444E68985}" type="datetimeFigureOut">
              <a:rPr lang="pl-PL" smtClean="0"/>
              <a:pPr/>
              <a:t>30.06.2022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48497-80F2-4625-A4A4-24EF6C28060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E35A3-4A0E-4066-B4AC-EAE444E68985}" type="datetimeFigureOut">
              <a:rPr lang="pl-PL" smtClean="0"/>
              <a:pPr/>
              <a:t>30.06.2022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48497-80F2-4625-A4A4-24EF6C28060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E35A3-4A0E-4066-B4AC-EAE444E68985}" type="datetimeFigureOut">
              <a:rPr lang="pl-PL" smtClean="0"/>
              <a:pPr/>
              <a:t>30.06.2022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48497-80F2-4625-A4A4-24EF6C28060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E35A3-4A0E-4066-B4AC-EAE444E68985}" type="datetimeFigureOut">
              <a:rPr lang="pl-PL" smtClean="0"/>
              <a:pPr/>
              <a:t>30.06.2022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48497-80F2-4625-A4A4-24EF6C28060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E35A3-4A0E-4066-B4AC-EAE444E68985}" type="datetimeFigureOut">
              <a:rPr lang="pl-PL" smtClean="0"/>
              <a:pPr/>
              <a:t>30.06.2022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48497-80F2-4625-A4A4-24EF6C28060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E35A3-4A0E-4066-B4AC-EAE444E68985}" type="datetimeFigureOut">
              <a:rPr lang="pl-PL" smtClean="0"/>
              <a:pPr/>
              <a:t>30.06.2022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48497-80F2-4625-A4A4-24EF6C28060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E35A3-4A0E-4066-B4AC-EAE444E68985}" type="datetimeFigureOut">
              <a:rPr lang="pl-PL" smtClean="0"/>
              <a:pPr/>
              <a:t>30.06.2022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48497-80F2-4625-A4A4-24EF6C28060F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785918" y="214290"/>
            <a:ext cx="65722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Zespół 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Szkolno – Przedszkolny w Bielanach Wrocławskich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dirty="0">
                <a:latin typeface="Times New Roman" pitchFamily="18" charset="0"/>
                <a:cs typeface="Times New Roman" pitchFamily="18" charset="0"/>
              </a:rPr>
              <a:t>gazetka dla rodziców dzieci z Przedszkola 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Samorządowego</a:t>
            </a:r>
          </a:p>
          <a:p>
            <a:pPr algn="ctr"/>
            <a:endParaRPr lang="pl-PL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PRZEDSZKOLNE ABC</a:t>
            </a:r>
          </a:p>
          <a:p>
            <a:pPr algn="ctr"/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Nr 6 2021/2022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skin_Logo_1" descr="Strona domow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1285884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 descr="Aniołek Skarszewy - Przedszkole i Żłobe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85926"/>
            <a:ext cx="9144000" cy="50720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 smtClean="0"/>
              <a:t>17 maja </a:t>
            </a:r>
            <a:r>
              <a:rPr lang="pl-PL" sz="2000" dirty="0" smtClean="0"/>
              <a:t>grupa </a:t>
            </a:r>
            <a:r>
              <a:rPr lang="pl-PL" sz="2000" b="1" dirty="0" smtClean="0"/>
              <a:t>„Skrzatów” </a:t>
            </a:r>
            <a:r>
              <a:rPr lang="pl-PL" sz="2000" dirty="0" smtClean="0"/>
              <a:t>robiła kolorowe słoiczki dla swoich rodziców. </a:t>
            </a:r>
            <a:br>
              <a:rPr lang="pl-PL" sz="2000" dirty="0" smtClean="0"/>
            </a:br>
            <a:r>
              <a:rPr lang="pl-PL" sz="2000" dirty="0" smtClean="0"/>
              <a:t>Kolorową sól dzieci zabarwiły wcześniej kredą</a:t>
            </a:r>
            <a:br>
              <a:rPr lang="pl-PL" sz="2000" dirty="0" smtClean="0"/>
            </a:br>
            <a:r>
              <a:rPr lang="pl-PL" sz="2000" dirty="0" smtClean="0"/>
              <a:t>i wsypywały do słoiczków – tak, by powstały piękne barwy.</a:t>
            </a:r>
            <a:br>
              <a:rPr lang="pl-PL" sz="2000" dirty="0" smtClean="0"/>
            </a:br>
            <a:r>
              <a:rPr lang="pl-PL" sz="2000" dirty="0" smtClean="0"/>
              <a:t>Prace </a:t>
            </a:r>
            <a:r>
              <a:rPr lang="pl-PL" sz="2000" b="1" dirty="0" smtClean="0"/>
              <a:t>„Skrzatów” </a:t>
            </a:r>
            <a:r>
              <a:rPr lang="pl-PL" sz="2000" dirty="0" smtClean="0"/>
              <a:t>wyszły naprawdę wspaniale </a:t>
            </a:r>
            <a:r>
              <a:rPr lang="pl-PL" sz="2000" dirty="0" smtClean="0">
                <a:sym typeface="Wingdings" pitchFamily="2" charset="2"/>
              </a:rPr>
              <a:t></a:t>
            </a:r>
            <a:endParaRPr lang="pl-PL" sz="2000" dirty="0"/>
          </a:p>
        </p:txBody>
      </p:sp>
      <p:pic>
        <p:nvPicPr>
          <p:cNvPr id="21506" name="Picture 2" descr="https://www.przedszkolebielany.pl/wp-content/uploads/2022/05/281530368_3145651442323666_6224765174634594892_n-1024x7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071678"/>
            <a:ext cx="4429156" cy="42025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1508" name="Picture 4" descr="https://www.przedszkolebielany.pl/wp-content/uploads/2022/05/280741315_1421906364991877_6400000749400295705_n-768x102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1857364"/>
            <a:ext cx="3286136" cy="45005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00232" y="642918"/>
            <a:ext cx="6686568" cy="774720"/>
          </a:xfrm>
        </p:spPr>
        <p:txBody>
          <a:bodyPr>
            <a:normAutofit fontScale="90000"/>
          </a:bodyPr>
          <a:lstStyle/>
          <a:p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/>
              <a:t/>
            </a:r>
            <a:br>
              <a:rPr lang="pl-PL" sz="2000" dirty="0"/>
            </a:b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/>
              <a:t/>
            </a:r>
            <a:br>
              <a:rPr lang="pl-PL" sz="2000" dirty="0"/>
            </a:br>
            <a:r>
              <a:rPr lang="pl-PL" sz="2000" b="1" dirty="0" smtClean="0"/>
              <a:t>18 maja </a:t>
            </a:r>
            <a:r>
              <a:rPr lang="pl-PL" sz="2000" dirty="0" smtClean="0"/>
              <a:t>grupa </a:t>
            </a:r>
            <a:r>
              <a:rPr lang="pl-PL" sz="2000" b="1" dirty="0" smtClean="0"/>
              <a:t>0A</a:t>
            </a:r>
            <a:r>
              <a:rPr lang="pl-PL" sz="2000" dirty="0" smtClean="0"/>
              <a:t> po raz kolejny miała przygodę z Kubusiem </a:t>
            </a:r>
            <a:r>
              <a:rPr lang="pl-PL" sz="2000" dirty="0" smtClean="0">
                <a:sym typeface="Wingdings" pitchFamily="2" charset="2"/>
              </a:rPr>
              <a:t></a:t>
            </a:r>
            <a:br>
              <a:rPr lang="pl-PL" sz="2000" dirty="0" smtClean="0">
                <a:sym typeface="Wingdings" pitchFamily="2" charset="2"/>
              </a:rPr>
            </a:br>
            <a:r>
              <a:rPr lang="pl-PL" sz="2000" b="1" dirty="0" smtClean="0">
                <a:sym typeface="Wingdings" pitchFamily="2" charset="2"/>
              </a:rPr>
              <a:t>„Żabki” </a:t>
            </a:r>
            <a:r>
              <a:rPr lang="pl-PL" sz="2000" dirty="0" smtClean="0">
                <a:sym typeface="Wingdings" pitchFamily="2" charset="2"/>
              </a:rPr>
              <a:t>tym razem zajęły się tematem zdrowia, </a:t>
            </a:r>
            <a:br>
              <a:rPr lang="pl-PL" sz="2000" dirty="0" smtClean="0">
                <a:sym typeface="Wingdings" pitchFamily="2" charset="2"/>
              </a:rPr>
            </a:br>
            <a:r>
              <a:rPr lang="pl-PL" sz="2000" dirty="0" smtClean="0">
                <a:sym typeface="Wingdings" pitchFamily="2" charset="2"/>
              </a:rPr>
              <a:t>owoców i warzyw.</a:t>
            </a:r>
            <a:r>
              <a:rPr lang="pl-PL" sz="2000" dirty="0" smtClean="0"/>
              <a:t> </a:t>
            </a:r>
            <a:br>
              <a:rPr lang="pl-PL" sz="2000" dirty="0" smtClean="0"/>
            </a:br>
            <a:r>
              <a:rPr lang="pl-PL" sz="2000" dirty="0" smtClean="0"/>
              <a:t>Wysłuchały opowiadania Trzmiela Kosmatego Brzuszka </a:t>
            </a:r>
            <a:br>
              <a:rPr lang="pl-PL" sz="2000" dirty="0" smtClean="0"/>
            </a:br>
            <a:r>
              <a:rPr lang="pl-PL" sz="2000" dirty="0" smtClean="0"/>
              <a:t>o zapylaniu kwiatów, zaznaczyły  na swoich mapach owoce, warzywa, oraz drogę trzmieli do kwiatów. </a:t>
            </a:r>
            <a:br>
              <a:rPr lang="pl-PL" sz="2000" dirty="0" smtClean="0"/>
            </a:br>
            <a:r>
              <a:rPr lang="pl-PL" sz="2000" dirty="0" smtClean="0"/>
              <a:t>Obejrzały też film edukacyjny o witaminach.</a:t>
            </a:r>
            <a:br>
              <a:rPr lang="pl-PL" sz="2000" dirty="0" smtClean="0"/>
            </a:br>
            <a:r>
              <a:rPr lang="pl-PL" sz="2000" dirty="0" smtClean="0"/>
              <a:t>To była kolejna ciekawa lekcja z </a:t>
            </a:r>
            <a:r>
              <a:rPr lang="pl-PL" sz="2000" dirty="0" err="1" smtClean="0"/>
              <a:t>Kubusiowym</a:t>
            </a:r>
            <a:r>
              <a:rPr lang="pl-PL" sz="2000" dirty="0" smtClean="0"/>
              <a:t> Przyjacielem Natury :)</a:t>
            </a:r>
            <a:r>
              <a:rPr lang="pl-PL" sz="2000" dirty="0" smtClean="0">
                <a:sym typeface="Wingdings" pitchFamily="2" charset="2"/>
              </a:rPr>
              <a:t> </a:t>
            </a:r>
            <a:endParaRPr lang="pl-PL" sz="2000" dirty="0"/>
          </a:p>
        </p:txBody>
      </p:sp>
      <p:pic>
        <p:nvPicPr>
          <p:cNvPr id="22530" name="Picture 2" descr="https://www.przedszkolebielany.pl/wp-content/uploads/2022/05/281753753_413403237460242_306008793905358379_n-1024x7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3000372"/>
            <a:ext cx="5286412" cy="3571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/>
              <a:t/>
            </a:r>
            <a:br>
              <a:rPr lang="pl-PL" sz="2000" dirty="0"/>
            </a:br>
            <a:r>
              <a:rPr lang="pl-PL" sz="2000" b="1" dirty="0" smtClean="0"/>
              <a:t>19 maja </a:t>
            </a:r>
            <a:r>
              <a:rPr lang="pl-PL" sz="2000" dirty="0" smtClean="0"/>
              <a:t>w grupie </a:t>
            </a:r>
            <a:r>
              <a:rPr lang="pl-PL" sz="2000" b="1" dirty="0" smtClean="0"/>
              <a:t>0B</a:t>
            </a:r>
            <a:r>
              <a:rPr lang="pl-PL" sz="2000" dirty="0" smtClean="0"/>
              <a:t> obchodziliśmy Dzień Pszczoły. </a:t>
            </a:r>
            <a:br>
              <a:rPr lang="pl-PL" sz="2000" dirty="0" smtClean="0"/>
            </a:br>
            <a:r>
              <a:rPr lang="pl-PL" sz="2000" b="1" dirty="0" smtClean="0"/>
              <a:t>"Języki" </a:t>
            </a:r>
            <a:r>
              <a:rPr lang="pl-PL" sz="2000" dirty="0" smtClean="0"/>
              <a:t>tego dnia miały okazję obejrzeć film edukacyjny </a:t>
            </a:r>
            <a:br>
              <a:rPr lang="pl-PL" sz="2000" dirty="0" smtClean="0"/>
            </a:br>
            <a:r>
              <a:rPr lang="pl-PL" sz="2000" dirty="0" smtClean="0"/>
              <a:t>i poznać zawód pszczelarza. Dowiedziały się też, jak wygląda życie pszczół</a:t>
            </a:r>
            <a:br>
              <a:rPr lang="pl-PL" sz="2000" dirty="0" smtClean="0"/>
            </a:br>
            <a:r>
              <a:rPr lang="pl-PL" sz="2000" dirty="0" smtClean="0"/>
              <a:t> i w jaki sposób powstaje miód.</a:t>
            </a:r>
            <a:br>
              <a:rPr lang="pl-PL" sz="2000" dirty="0" smtClean="0"/>
            </a:br>
            <a:r>
              <a:rPr lang="pl-PL" sz="2000" dirty="0" smtClean="0"/>
              <a:t>Na zakończenie wykonały ciekawą pracę plastyczną </a:t>
            </a:r>
            <a:br>
              <a:rPr lang="pl-PL" sz="2000" dirty="0" smtClean="0"/>
            </a:br>
            <a:r>
              <a:rPr lang="pl-PL" sz="2000" dirty="0" smtClean="0"/>
              <a:t>i miały okazję spróbować wielu rodzajów pysznego miodu </a:t>
            </a:r>
            <a:r>
              <a:rPr lang="pl-PL" sz="2000" dirty="0" smtClean="0">
                <a:sym typeface="Wingdings" pitchFamily="2" charset="2"/>
              </a:rPr>
              <a:t></a:t>
            </a:r>
            <a:endParaRPr lang="pl-PL" sz="2000" dirty="0"/>
          </a:p>
        </p:txBody>
      </p:sp>
      <p:pic>
        <p:nvPicPr>
          <p:cNvPr id="32770" name="Picture 2" descr="https://www.przedszkolebielany.pl/wp-content/uploads/2022/05/1-2-300x2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2285992"/>
            <a:ext cx="2857500" cy="20669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2772" name="Picture 4" descr="https://www.przedszkolebielany.pl/wp-content/uploads/2022/05/10-1-300x20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28" y="4643446"/>
            <a:ext cx="2857500" cy="19621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2774" name="Picture 6" descr="https://www.przedszkolebielany.pl/wp-content/uploads/2022/05/5-1-300x25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3000372"/>
            <a:ext cx="2857500" cy="23812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71670" y="274638"/>
            <a:ext cx="6615130" cy="1143000"/>
          </a:xfrm>
        </p:spPr>
        <p:txBody>
          <a:bodyPr>
            <a:normAutofit fontScale="90000"/>
          </a:bodyPr>
          <a:lstStyle/>
          <a:p>
            <a:r>
              <a:rPr lang="pl-PL" sz="2000" b="1" dirty="0" smtClean="0"/>
              <a:t>20 maja </a:t>
            </a:r>
            <a:r>
              <a:rPr lang="pl-PL" sz="2000" dirty="0" smtClean="0"/>
              <a:t>w ramach innowacji pedagogicznej </a:t>
            </a:r>
            <a:br>
              <a:rPr lang="pl-PL" sz="2000" dirty="0" smtClean="0"/>
            </a:br>
            <a:r>
              <a:rPr lang="pl-PL" sz="2000" dirty="0" smtClean="0"/>
              <a:t>„</a:t>
            </a:r>
            <a:r>
              <a:rPr lang="pl-PL" sz="2000" dirty="0" err="1" smtClean="0"/>
              <a:t>Sensoryka</a:t>
            </a:r>
            <a:r>
              <a:rPr lang="pl-PL" sz="2000" dirty="0" smtClean="0"/>
              <a:t> dla smyka”, </a:t>
            </a:r>
            <a:r>
              <a:rPr lang="pl-PL" sz="2000" b="1" dirty="0" smtClean="0"/>
              <a:t>grupa 0B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przygotowała ciekawą pracę plastyczną – kwiaty bzu </a:t>
            </a:r>
            <a:br>
              <a:rPr lang="pl-PL" sz="2000" dirty="0" smtClean="0"/>
            </a:br>
            <a:r>
              <a:rPr lang="pl-PL" sz="2000" dirty="0" smtClean="0"/>
              <a:t>z wykorzystaniem popcorny, kolorowego papieru, kleju i farby </a:t>
            </a:r>
            <a:r>
              <a:rPr lang="pl-PL" sz="2000" dirty="0" smtClean="0">
                <a:sym typeface="Wingdings" pitchFamily="2" charset="2"/>
              </a:rPr>
              <a:t></a:t>
            </a:r>
            <a:endParaRPr lang="pl-PL" sz="2000" dirty="0"/>
          </a:p>
        </p:txBody>
      </p:sp>
      <p:pic>
        <p:nvPicPr>
          <p:cNvPr id="34818" name="Picture 2" descr="C:\Users\kamil\OneDrive\Pulpit\IMG_20220520_1215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-14716252"/>
            <a:ext cx="5643602" cy="10429948"/>
          </a:xfrm>
          <a:prstGeom prst="rect">
            <a:avLst/>
          </a:prstGeom>
          <a:noFill/>
        </p:spPr>
      </p:pic>
      <p:pic>
        <p:nvPicPr>
          <p:cNvPr id="4" name="Obraz 3" descr="C:\Users\kamil\OneDrive\Pulpit\IMG_20220520_12150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1714488"/>
            <a:ext cx="2863138" cy="22145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Obraz 4" descr="C:\Users\kamil\OneDrive\Pulpit\IMG_20220520_12483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4357694"/>
            <a:ext cx="3432077" cy="21799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az 5" descr="C:\Users\kamil\OneDrive\Pulpit\IMG_20220520_16441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2143116"/>
            <a:ext cx="2841193" cy="406256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000" dirty="0" smtClean="0">
                <a:solidFill>
                  <a:schemeClr val="bg1"/>
                </a:solidFill>
              </a:rPr>
              <a:t/>
            </a:r>
            <a:br>
              <a:rPr lang="pl-PL" sz="2000" dirty="0" smtClean="0">
                <a:solidFill>
                  <a:schemeClr val="bg1"/>
                </a:solidFill>
              </a:rPr>
            </a:br>
            <a:r>
              <a:rPr lang="pl-PL" sz="2000" dirty="0">
                <a:solidFill>
                  <a:schemeClr val="bg1"/>
                </a:solidFill>
              </a:rPr>
              <a:t/>
            </a:r>
            <a:br>
              <a:rPr lang="pl-PL" sz="2000" dirty="0">
                <a:solidFill>
                  <a:schemeClr val="bg1"/>
                </a:solidFill>
              </a:rPr>
            </a:br>
            <a:r>
              <a:rPr lang="pl-PL" sz="2000" dirty="0" smtClean="0">
                <a:solidFill>
                  <a:schemeClr val="bg1"/>
                </a:solidFill>
              </a:rPr>
              <a:t/>
            </a:r>
            <a:br>
              <a:rPr lang="pl-PL" sz="2000" dirty="0" smtClean="0">
                <a:solidFill>
                  <a:schemeClr val="bg1"/>
                </a:solidFill>
              </a:rPr>
            </a:br>
            <a:r>
              <a:rPr lang="pl-PL" sz="2000" dirty="0">
                <a:solidFill>
                  <a:schemeClr val="bg1"/>
                </a:solidFill>
              </a:rPr>
              <a:t/>
            </a:r>
            <a:br>
              <a:rPr lang="pl-PL" sz="2000" dirty="0">
                <a:solidFill>
                  <a:schemeClr val="bg1"/>
                </a:solidFill>
              </a:rPr>
            </a:br>
            <a:r>
              <a:rPr lang="pl-PL" sz="2000" dirty="0" smtClean="0">
                <a:solidFill>
                  <a:schemeClr val="bg1"/>
                </a:solidFill>
              </a:rPr>
              <a:t/>
            </a:r>
            <a:br>
              <a:rPr lang="pl-PL" sz="2000" dirty="0" smtClean="0">
                <a:solidFill>
                  <a:schemeClr val="bg1"/>
                </a:solidFill>
              </a:rPr>
            </a:br>
            <a:r>
              <a:rPr lang="pl-PL" sz="2000" dirty="0" smtClean="0">
                <a:solidFill>
                  <a:schemeClr val="bg1"/>
                </a:solidFill>
              </a:rPr>
              <a:t/>
            </a:r>
            <a:br>
              <a:rPr lang="pl-PL" sz="2000" dirty="0" smtClean="0">
                <a:solidFill>
                  <a:schemeClr val="bg1"/>
                </a:solidFill>
              </a:rPr>
            </a:br>
            <a:r>
              <a:rPr lang="pl-PL" sz="2000" b="1" dirty="0" smtClean="0">
                <a:solidFill>
                  <a:schemeClr val="bg1"/>
                </a:solidFill>
              </a:rPr>
              <a:t>23 maja</a:t>
            </a:r>
            <a:r>
              <a:rPr lang="pl-PL" sz="2000" dirty="0" smtClean="0">
                <a:solidFill>
                  <a:schemeClr val="bg1"/>
                </a:solidFill>
              </a:rPr>
              <a:t>  do przedszkola przyjechało planetarium z firmy Planeta </a:t>
            </a:r>
            <a:r>
              <a:rPr lang="pl-PL" sz="2000" dirty="0" err="1" smtClean="0">
                <a:solidFill>
                  <a:schemeClr val="bg1"/>
                </a:solidFill>
              </a:rPr>
              <a:t>Anuka</a:t>
            </a:r>
            <a:r>
              <a:rPr lang="pl-PL" sz="2000" dirty="0" smtClean="0">
                <a:solidFill>
                  <a:schemeClr val="bg1"/>
                </a:solidFill>
              </a:rPr>
              <a:t>. </a:t>
            </a:r>
            <a:br>
              <a:rPr lang="pl-PL" sz="2000" dirty="0" smtClean="0">
                <a:solidFill>
                  <a:schemeClr val="bg1"/>
                </a:solidFill>
              </a:rPr>
            </a:br>
            <a:r>
              <a:rPr lang="pl-PL" sz="2000" dirty="0" smtClean="0">
                <a:solidFill>
                  <a:schemeClr val="bg1"/>
                </a:solidFill>
              </a:rPr>
              <a:t>W programie były warsztaty w sali, a także pokaz pod kopułą, na której dzięki specjalnemu urządzeniu odtworzony był wygląd nieba w dzień i w nocy,</a:t>
            </a:r>
            <a:br>
              <a:rPr lang="pl-PL" sz="2000" dirty="0" smtClean="0">
                <a:solidFill>
                  <a:schemeClr val="bg1"/>
                </a:solidFill>
              </a:rPr>
            </a:br>
            <a:r>
              <a:rPr lang="pl-PL" sz="2000" dirty="0" smtClean="0">
                <a:solidFill>
                  <a:schemeClr val="bg1"/>
                </a:solidFill>
              </a:rPr>
              <a:t> oraz ruch ciał niebieskich. </a:t>
            </a:r>
            <a:br>
              <a:rPr lang="pl-PL" sz="2000" dirty="0" smtClean="0">
                <a:solidFill>
                  <a:schemeClr val="bg1"/>
                </a:solidFill>
              </a:rPr>
            </a:br>
            <a:r>
              <a:rPr lang="pl-PL" sz="2000" dirty="0" smtClean="0">
                <a:solidFill>
                  <a:schemeClr val="bg1"/>
                </a:solidFill>
              </a:rPr>
              <a:t>Oczywiście największą frajdą było wejście do tajemniczego namiotu.</a:t>
            </a:r>
            <a:br>
              <a:rPr lang="pl-PL" sz="2000" dirty="0" smtClean="0">
                <a:solidFill>
                  <a:schemeClr val="bg1"/>
                </a:solidFill>
              </a:rPr>
            </a:br>
            <a:r>
              <a:rPr lang="pl-PL" sz="2000" dirty="0" smtClean="0">
                <a:solidFill>
                  <a:schemeClr val="bg1"/>
                </a:solidFill>
              </a:rPr>
              <a:t>  W środku mogliśmy przyjrzeć się różnym obiektom na niebie.</a:t>
            </a:r>
            <a:br>
              <a:rPr lang="pl-PL" sz="2000" dirty="0" smtClean="0">
                <a:solidFill>
                  <a:schemeClr val="bg1"/>
                </a:solidFill>
              </a:rPr>
            </a:br>
            <a:r>
              <a:rPr lang="pl-PL" sz="2000" dirty="0" smtClean="0">
                <a:solidFill>
                  <a:schemeClr val="bg1"/>
                </a:solidFill>
              </a:rPr>
              <a:t>Przypomnieliśmy sobie czym zajmuje się astronom, </a:t>
            </a:r>
            <a:br>
              <a:rPr lang="pl-PL" sz="2000" dirty="0" smtClean="0">
                <a:solidFill>
                  <a:schemeClr val="bg1"/>
                </a:solidFill>
              </a:rPr>
            </a:br>
            <a:r>
              <a:rPr lang="pl-PL" sz="2000" dirty="0" smtClean="0">
                <a:solidFill>
                  <a:schemeClr val="bg1"/>
                </a:solidFill>
              </a:rPr>
              <a:t>oraz jakie planety znajdują się w naszym układzie słonecznym. </a:t>
            </a:r>
            <a:br>
              <a:rPr lang="pl-PL" sz="2000" dirty="0" smtClean="0">
                <a:solidFill>
                  <a:schemeClr val="bg1"/>
                </a:solidFill>
              </a:rPr>
            </a:br>
            <a:r>
              <a:rPr lang="pl-PL" sz="2000" dirty="0" smtClean="0">
                <a:solidFill>
                  <a:schemeClr val="bg1"/>
                </a:solidFill>
              </a:rPr>
              <a:t>Podczas warsztatów dowiedzieliśmy się, jak powstają gwiazdozbiory, które z nich są najciekawsze, oraz jak z bliska wyglądają gwiazdy, które tworzą konstelacje.</a:t>
            </a:r>
            <a:endParaRPr lang="pl-PL" sz="2000" dirty="0">
              <a:solidFill>
                <a:schemeClr val="bg1"/>
              </a:solidFill>
            </a:endParaRPr>
          </a:p>
        </p:txBody>
      </p:sp>
      <p:pic>
        <p:nvPicPr>
          <p:cNvPr id="24578" name="Picture 2" descr="Obrazek posiada pusty atrybut alt; plik o nazwie IMG20220523121950-1024x7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429000"/>
            <a:ext cx="4786346" cy="30718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4580" name="Picture 4" descr="https://www.przedszkolebielany.pl/wp-content/uploads/2022/05/282317469_3118354355146151_9176433470057421786_n-766x102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2" y="3357562"/>
            <a:ext cx="3165476" cy="32147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 smtClean="0"/>
              <a:t>25 maja</a:t>
            </a:r>
            <a:r>
              <a:rPr lang="pl-PL" sz="2000" dirty="0" smtClean="0"/>
              <a:t> grupa </a:t>
            </a:r>
            <a:r>
              <a:rPr lang="pl-PL" sz="2000" b="1" dirty="0" smtClean="0"/>
              <a:t>„Pszczółek” </a:t>
            </a:r>
            <a:r>
              <a:rPr lang="pl-PL" sz="2000" dirty="0" smtClean="0"/>
              <a:t>gościła Panią Małgorzatę </a:t>
            </a:r>
            <a:r>
              <a:rPr lang="pl-PL" sz="2000" dirty="0" err="1" smtClean="0"/>
              <a:t>Rybską-Bielec</a:t>
            </a:r>
            <a:r>
              <a:rPr lang="pl-PL" sz="2000" dirty="0" smtClean="0"/>
              <a:t> -  weterynarza. </a:t>
            </a:r>
            <a:br>
              <a:rPr lang="pl-PL" sz="2000" dirty="0" smtClean="0"/>
            </a:br>
            <a:r>
              <a:rPr lang="pl-PL" sz="2000" dirty="0" smtClean="0"/>
              <a:t>Pani weterynarz opowiedziała dzieciom o swojej pracy i przypomniała,</a:t>
            </a:r>
            <a:br>
              <a:rPr lang="pl-PL" sz="2000" dirty="0" smtClean="0"/>
            </a:br>
            <a:r>
              <a:rPr lang="pl-PL" sz="2000" dirty="0" smtClean="0"/>
              <a:t> jak należy opiekować się zwierzętami i jak chronić je przed chorobami,</a:t>
            </a:r>
            <a:br>
              <a:rPr lang="pl-PL" sz="2000" dirty="0" smtClean="0"/>
            </a:br>
            <a:r>
              <a:rPr lang="pl-PL" sz="2000" dirty="0" smtClean="0"/>
              <a:t> oraz przed pasożytami. </a:t>
            </a:r>
            <a:br>
              <a:rPr lang="pl-PL" sz="2000" dirty="0" smtClean="0"/>
            </a:br>
            <a:r>
              <a:rPr lang="pl-PL" sz="2000" dirty="0" smtClean="0"/>
              <a:t>                                                                   </a:t>
            </a:r>
            <a:r>
              <a:rPr lang="pl-PL" sz="2000" b="1" dirty="0" smtClean="0"/>
              <a:t>„Pszczółki” </a:t>
            </a:r>
            <a:r>
              <a:rPr lang="pl-PL" sz="2000" dirty="0" smtClean="0"/>
              <a:t>też z chęcią opowiadały Pani Małgosi</a:t>
            </a:r>
            <a:br>
              <a:rPr lang="pl-PL" sz="2000" dirty="0" smtClean="0"/>
            </a:br>
            <a:r>
              <a:rPr lang="pl-PL" sz="2000" dirty="0" smtClean="0"/>
              <a:t>                                                                    o swoich domowych zwierzątkach </a:t>
            </a:r>
            <a:r>
              <a:rPr lang="pl-PL" sz="2000" dirty="0" smtClean="0">
                <a:sym typeface="Wingdings" pitchFamily="2" charset="2"/>
              </a:rPr>
              <a:t></a:t>
            </a:r>
            <a:endParaRPr lang="pl-PL" sz="2000" dirty="0"/>
          </a:p>
        </p:txBody>
      </p:sp>
      <p:pic>
        <p:nvPicPr>
          <p:cNvPr id="29698" name="Picture 2" descr="https://www.przedszkolebielany.pl/wp-content/uploads/2022/05/IMG20220525095457-1024x7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2786058"/>
            <a:ext cx="3714776" cy="32147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274638"/>
            <a:ext cx="7143800" cy="1011222"/>
          </a:xfrm>
        </p:spPr>
        <p:txBody>
          <a:bodyPr>
            <a:normAutofit/>
          </a:bodyPr>
          <a:lstStyle/>
          <a:p>
            <a:r>
              <a:rPr lang="pl-PL" sz="2000" b="1" dirty="0" smtClean="0"/>
              <a:t>26 maja </a:t>
            </a:r>
            <a:r>
              <a:rPr lang="pl-PL" sz="2000" dirty="0" smtClean="0"/>
              <a:t>z okazji tygodnia zdrowia, grupa </a:t>
            </a:r>
            <a:r>
              <a:rPr lang="pl-PL" sz="2000" b="1" dirty="0" smtClean="0"/>
              <a:t>„Skrzatów” </a:t>
            </a:r>
            <a:br>
              <a:rPr lang="pl-PL" sz="2000" b="1" dirty="0" smtClean="0"/>
            </a:br>
            <a:r>
              <a:rPr lang="pl-PL" sz="2000" dirty="0" smtClean="0"/>
              <a:t>postanowiła przygotować zdrowe soki owocowo-warzywne.</a:t>
            </a:r>
            <a:br>
              <a:rPr lang="pl-PL" sz="2000" dirty="0" smtClean="0"/>
            </a:br>
            <a:r>
              <a:rPr lang="pl-PL" sz="2000" dirty="0" smtClean="0"/>
              <a:t>Przygotowane samodzielnie soki bardzo dzieciom smakowały </a:t>
            </a:r>
            <a:r>
              <a:rPr lang="pl-PL" sz="2000" dirty="0" smtClean="0">
                <a:sym typeface="Wingdings" pitchFamily="2" charset="2"/>
              </a:rPr>
              <a:t></a:t>
            </a:r>
            <a:endParaRPr lang="pl-PL" sz="2000" dirty="0"/>
          </a:p>
        </p:txBody>
      </p:sp>
      <p:pic>
        <p:nvPicPr>
          <p:cNvPr id="26626" name="Picture 2" descr="https://www.przedszkolebielany.pl/wp-content/uploads/2022/05/283487813_435566835048145_4202442010937234087_n-768x10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571612"/>
            <a:ext cx="3286148" cy="44291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3108" y="274638"/>
            <a:ext cx="6543692" cy="1143000"/>
          </a:xfrm>
        </p:spPr>
        <p:txBody>
          <a:bodyPr>
            <a:normAutofit fontScale="90000"/>
          </a:bodyPr>
          <a:lstStyle/>
          <a:p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b="1" dirty="0" smtClean="0"/>
              <a:t>27 maja </a:t>
            </a:r>
            <a:r>
              <a:rPr lang="pl-PL" sz="2000" dirty="0" smtClean="0"/>
              <a:t>grupa </a:t>
            </a:r>
            <a:r>
              <a:rPr lang="pl-PL" sz="2000" b="1" dirty="0" smtClean="0"/>
              <a:t>0A</a:t>
            </a:r>
            <a:r>
              <a:rPr lang="pl-PL" sz="2000" dirty="0" smtClean="0"/>
              <a:t> obchodziła Owocowy Dzień. </a:t>
            </a:r>
            <a:br>
              <a:rPr lang="pl-PL" sz="2000" dirty="0" smtClean="0"/>
            </a:br>
            <a:r>
              <a:rPr lang="pl-PL" sz="2000" b="1" dirty="0" smtClean="0"/>
              <a:t>„Żabki” </a:t>
            </a:r>
            <a:r>
              <a:rPr lang="pl-PL" sz="2000" dirty="0" smtClean="0"/>
              <a:t>porozmawiały o witaminach, owocach</a:t>
            </a:r>
            <a:br>
              <a:rPr lang="pl-PL" sz="2000" dirty="0" smtClean="0"/>
            </a:br>
            <a:r>
              <a:rPr lang="pl-PL" sz="2000" dirty="0" smtClean="0"/>
              <a:t>i obejrzały owocowe plansze oraz film edukacyjny.</a:t>
            </a:r>
            <a:br>
              <a:rPr lang="pl-PL" sz="2000" dirty="0" smtClean="0"/>
            </a:br>
            <a:r>
              <a:rPr lang="pl-PL" sz="2000" dirty="0" smtClean="0"/>
              <a:t> Przy pomocy papieru kolorowego wyklejały również wylosowane wcześniej owoce :)</a:t>
            </a:r>
            <a:endParaRPr lang="pl-PL" sz="2000" dirty="0"/>
          </a:p>
        </p:txBody>
      </p:sp>
      <p:pic>
        <p:nvPicPr>
          <p:cNvPr id="27650" name="Picture 2" descr="https://www.przedszkolebielany.pl/wp-content/uploads/2022/05/283851020_2028324147347073_8181181525087091305_n-1024x7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2000240"/>
            <a:ext cx="5786478" cy="42862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57356" y="285728"/>
            <a:ext cx="6929486" cy="1143000"/>
          </a:xfrm>
        </p:spPr>
        <p:txBody>
          <a:bodyPr>
            <a:normAutofit fontScale="90000"/>
          </a:bodyPr>
          <a:lstStyle/>
          <a:p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200" b="1" dirty="0" smtClean="0">
                <a:latin typeface="+mn-lt"/>
                <a:cs typeface="Times New Roman" pitchFamily="18" charset="0"/>
              </a:rPr>
              <a:t>27 maja </a:t>
            </a:r>
            <a:r>
              <a:rPr lang="pl-PL" sz="2200" dirty="0" smtClean="0">
                <a:latin typeface="+mn-lt"/>
                <a:cs typeface="Times New Roman" pitchFamily="18" charset="0"/>
              </a:rPr>
              <a:t>na zakończenie Tygodnia Zdrowia,  </a:t>
            </a:r>
            <a:br>
              <a:rPr lang="pl-PL" sz="2200" dirty="0" smtClean="0">
                <a:latin typeface="+mn-lt"/>
                <a:cs typeface="Times New Roman" pitchFamily="18" charset="0"/>
              </a:rPr>
            </a:br>
            <a:r>
              <a:rPr lang="pl-PL" sz="2200" dirty="0" smtClean="0">
                <a:latin typeface="+mn-lt"/>
                <a:cs typeface="Times New Roman" pitchFamily="18" charset="0"/>
              </a:rPr>
              <a:t>grupy </a:t>
            </a:r>
            <a:r>
              <a:rPr lang="pl-PL" sz="2200" b="1" dirty="0" smtClean="0">
                <a:latin typeface="+mn-lt"/>
                <a:cs typeface="Times New Roman" pitchFamily="18" charset="0"/>
              </a:rPr>
              <a:t>„Skrzatów” </a:t>
            </a:r>
            <a:r>
              <a:rPr lang="pl-PL" sz="2200" dirty="0" smtClean="0">
                <a:latin typeface="+mn-lt"/>
                <a:cs typeface="Times New Roman" pitchFamily="18" charset="0"/>
              </a:rPr>
              <a:t>i </a:t>
            </a:r>
            <a:r>
              <a:rPr lang="pl-PL" sz="2200" b="1" dirty="0" smtClean="0">
                <a:latin typeface="+mn-lt"/>
                <a:cs typeface="Times New Roman" pitchFamily="18" charset="0"/>
              </a:rPr>
              <a:t>0A</a:t>
            </a:r>
            <a:r>
              <a:rPr lang="pl-PL" sz="2200" dirty="0" smtClean="0">
                <a:latin typeface="+mn-lt"/>
                <a:cs typeface="Times New Roman" pitchFamily="18" charset="0"/>
              </a:rPr>
              <a:t/>
            </a:r>
            <a:br>
              <a:rPr lang="pl-PL" sz="2200" dirty="0" smtClean="0">
                <a:latin typeface="+mn-lt"/>
                <a:cs typeface="Times New Roman" pitchFamily="18" charset="0"/>
              </a:rPr>
            </a:br>
            <a:r>
              <a:rPr lang="pl-PL" sz="2200" dirty="0" smtClean="0">
                <a:latin typeface="+mn-lt"/>
                <a:cs typeface="Times New Roman" pitchFamily="18" charset="0"/>
              </a:rPr>
              <a:t>przygotowały pyszną sałatkę owocową. </a:t>
            </a:r>
            <a:br>
              <a:rPr lang="pl-PL" sz="2200" dirty="0" smtClean="0">
                <a:latin typeface="+mn-lt"/>
                <a:cs typeface="Times New Roman" pitchFamily="18" charset="0"/>
              </a:rPr>
            </a:br>
            <a:r>
              <a:rPr lang="pl-PL" sz="2200" dirty="0" smtClean="0">
                <a:latin typeface="+mn-lt"/>
                <a:cs typeface="Times New Roman" pitchFamily="18" charset="0"/>
              </a:rPr>
              <a:t>Dzieci przyniosły z domu potrzebne składniki </a:t>
            </a:r>
            <a:br>
              <a:rPr lang="pl-PL" sz="2200" dirty="0" smtClean="0">
                <a:latin typeface="+mn-lt"/>
                <a:cs typeface="Times New Roman" pitchFamily="18" charset="0"/>
              </a:rPr>
            </a:br>
            <a:r>
              <a:rPr lang="pl-PL" sz="2200" dirty="0" smtClean="0">
                <a:latin typeface="+mn-lt"/>
                <a:cs typeface="Times New Roman" pitchFamily="18" charset="0"/>
              </a:rPr>
              <a:t>i ochoczo zabrały się do pracy.</a:t>
            </a:r>
            <a:br>
              <a:rPr lang="pl-PL" sz="2200" dirty="0" smtClean="0">
                <a:latin typeface="+mn-lt"/>
                <a:cs typeface="Times New Roman" pitchFamily="18" charset="0"/>
              </a:rPr>
            </a:br>
            <a:r>
              <a:rPr lang="pl-PL" sz="2200" dirty="0" smtClean="0">
                <a:latin typeface="+mn-lt"/>
                <a:cs typeface="Times New Roman" pitchFamily="18" charset="0"/>
              </a:rPr>
              <a:t>Sałatki wyszły pyszne i dzieci zjadły je z wielkim apetytem! </a:t>
            </a:r>
            <a:r>
              <a:rPr lang="pl-PL" sz="2200" dirty="0" smtClean="0">
                <a:latin typeface="+mn-lt"/>
                <a:cs typeface="Times New Roman" pitchFamily="18" charset="0"/>
                <a:sym typeface="Wingdings" pitchFamily="2" charset="2"/>
              </a:rPr>
              <a:t></a:t>
            </a:r>
            <a:endParaRPr lang="pl-PL" sz="2200" dirty="0">
              <a:latin typeface="+mn-lt"/>
              <a:cs typeface="Times New Roman" pitchFamily="18" charset="0"/>
            </a:endParaRPr>
          </a:p>
        </p:txBody>
      </p:sp>
      <p:pic>
        <p:nvPicPr>
          <p:cNvPr id="28674" name="Picture 2" descr="https://www.przedszkolebielany.pl/wp-content/uploads/2022/05/283445710_753752342445413_4929011843856015152_n-768x10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2357430"/>
            <a:ext cx="3214710" cy="40005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8676" name="Picture 4" descr="https://www.przedszkolebielany.pl/wp-content/uploads/2022/05/283357290_3411894652373364_365840825168241403_n-768x102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94" y="2357430"/>
            <a:ext cx="3327403" cy="40005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b="1" dirty="0" smtClean="0"/>
              <a:t>31 maja </a:t>
            </a:r>
            <a:r>
              <a:rPr lang="pl-PL" sz="2000" dirty="0" smtClean="0"/>
              <a:t>grupa </a:t>
            </a:r>
            <a:r>
              <a:rPr lang="pl-PL" sz="2000" b="1" dirty="0" smtClean="0"/>
              <a:t>„Skrzatów”</a:t>
            </a:r>
            <a:r>
              <a:rPr lang="pl-PL" sz="2000" dirty="0" smtClean="0"/>
              <a:t> zaczęła już świętować Dzień Dziecka </a:t>
            </a:r>
            <a:r>
              <a:rPr lang="pl-PL" sz="2000" dirty="0" smtClean="0">
                <a:sym typeface="Wingdings" pitchFamily="2" charset="2"/>
              </a:rPr>
              <a:t></a:t>
            </a:r>
            <a:br>
              <a:rPr lang="pl-PL" sz="2000" dirty="0" smtClean="0">
                <a:sym typeface="Wingdings" pitchFamily="2" charset="2"/>
              </a:rPr>
            </a:br>
            <a:r>
              <a:rPr lang="pl-PL" sz="2000" dirty="0" smtClean="0"/>
              <a:t>Z tej okazji dzieci wybrały się na biwak.  </a:t>
            </a:r>
            <a:br>
              <a:rPr lang="pl-PL" sz="2000" dirty="0" smtClean="0"/>
            </a:br>
            <a:r>
              <a:rPr lang="pl-PL" sz="2000" dirty="0" smtClean="0"/>
              <a:t>Po dotarciu na miejsce dzieci</a:t>
            </a:r>
            <a:r>
              <a:rPr lang="pl-PL" sz="2000" b="1" dirty="0" smtClean="0"/>
              <a:t> </a:t>
            </a:r>
            <a:r>
              <a:rPr lang="pl-PL" sz="2000" dirty="0" smtClean="0"/>
              <a:t>rozsiadły się na kocykach,</a:t>
            </a:r>
            <a:br>
              <a:rPr lang="pl-PL" sz="2000" dirty="0" smtClean="0"/>
            </a:br>
            <a:r>
              <a:rPr lang="pl-PL" sz="2000" dirty="0" smtClean="0"/>
              <a:t> zajadając smakołyki przygotowane przez rodziców.</a:t>
            </a:r>
            <a:br>
              <a:rPr lang="pl-PL" sz="2000" dirty="0" smtClean="0"/>
            </a:br>
            <a:r>
              <a:rPr lang="pl-PL" sz="2000" dirty="0" smtClean="0"/>
              <a:t> Później biegały, bawiliśmy się w berka, a niektórzy zrobili sobie sesję fotograficzną</a:t>
            </a:r>
            <a:br>
              <a:rPr lang="pl-PL" sz="2000" dirty="0" smtClean="0"/>
            </a:br>
            <a:r>
              <a:rPr lang="pl-PL" sz="2000" dirty="0" smtClean="0"/>
              <a:t> z drzewem :) </a:t>
            </a:r>
            <a:endParaRPr lang="pl-PL" sz="2000" dirty="0"/>
          </a:p>
        </p:txBody>
      </p:sp>
      <p:pic>
        <p:nvPicPr>
          <p:cNvPr id="30722" name="Picture 2" descr="https://www.przedszkolebielany.pl/wp-content/uploads/2022/06/284123004_1106153423274687_2022176749964373864_n-768x10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2285993"/>
            <a:ext cx="2714644" cy="28575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724" name="Picture 4" descr="https://www.przedszkolebielany.pl/wp-content/uploads/2022/06/284218614_809495043770342_5083715594155393326_n-768x102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70" y="2000240"/>
            <a:ext cx="2786082" cy="32147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idx="4294967295"/>
          </p:nvPr>
        </p:nvSpPr>
        <p:spPr>
          <a:xfrm>
            <a:off x="357158" y="428604"/>
            <a:ext cx="8429684" cy="1857388"/>
          </a:xfrm>
        </p:spPr>
        <p:txBody>
          <a:bodyPr>
            <a:normAutofit fontScale="90000"/>
          </a:bodyPr>
          <a:lstStyle/>
          <a:p>
            <a:r>
              <a:rPr lang="pl-PL" sz="2000" b="1" dirty="0" smtClean="0"/>
              <a:t>10 maja </a:t>
            </a:r>
            <a:r>
              <a:rPr lang="pl-PL" sz="2000" dirty="0" smtClean="0"/>
              <a:t>grupa </a:t>
            </a:r>
            <a:r>
              <a:rPr lang="pl-PL" sz="2000" b="1" dirty="0" smtClean="0"/>
              <a:t>„Skrzatów” </a:t>
            </a:r>
            <a:r>
              <a:rPr lang="pl-PL" sz="2000" dirty="0" smtClean="0"/>
              <a:t>uczyła się o obiegu wody w przyrodzie. </a:t>
            </a:r>
            <a:br>
              <a:rPr lang="pl-PL" sz="2000" dirty="0" smtClean="0"/>
            </a:br>
            <a:r>
              <a:rPr lang="pl-PL" sz="2000" dirty="0" smtClean="0"/>
              <a:t>Dzieci dowiedziały się, że woda, która paruje z rzek, jezior mórz, roślin itp. unosi się </a:t>
            </a:r>
            <a:br>
              <a:rPr lang="pl-PL" sz="2000" dirty="0" smtClean="0"/>
            </a:br>
            <a:r>
              <a:rPr lang="pl-PL" sz="2000" dirty="0" smtClean="0"/>
              <a:t>w gorę w postaci pary wodnej, by później zamienić się </a:t>
            </a:r>
            <a:br>
              <a:rPr lang="pl-PL" sz="2000" dirty="0" smtClean="0"/>
            </a:br>
            <a:r>
              <a:rPr lang="pl-PL" sz="2000" dirty="0" smtClean="0"/>
              <a:t>w chmury, z których ponownie będzie padał deszcz. </a:t>
            </a:r>
            <a:br>
              <a:rPr lang="pl-PL" sz="2000" dirty="0" smtClean="0"/>
            </a:br>
            <a:r>
              <a:rPr lang="pl-PL" sz="2000" dirty="0" smtClean="0"/>
              <a:t>Wykonały też doświadczenie przyrodnicze z użyciem wody i pianki do golenia </a:t>
            </a:r>
            <a:br>
              <a:rPr lang="pl-PL" sz="2000" dirty="0" smtClean="0"/>
            </a:br>
            <a:r>
              <a:rPr lang="pl-PL" sz="2000" dirty="0" smtClean="0"/>
              <a:t>oraz pipetek wypełnionych wodą z barwnikiem :)</a:t>
            </a:r>
            <a:endParaRPr lang="pl-PL" sz="2000" dirty="0"/>
          </a:p>
        </p:txBody>
      </p:sp>
      <p:pic>
        <p:nvPicPr>
          <p:cNvPr id="15362" name="Picture 2" descr="https://www.przedszkolebielany.pl/wp-content/uploads/2022/05/280104756_1177893313041321_1964672966067467006_n-1024x7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2500306"/>
            <a:ext cx="4786346" cy="40005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85918" y="274638"/>
            <a:ext cx="3500462" cy="1143000"/>
          </a:xfrm>
        </p:spPr>
        <p:txBody>
          <a:bodyPr>
            <a:normAutofit fontScale="90000"/>
          </a:bodyPr>
          <a:lstStyle/>
          <a:p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/>
              <a:t/>
            </a:r>
            <a:br>
              <a:rPr lang="pl-PL" sz="2000" dirty="0"/>
            </a:b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/>
              <a:t/>
            </a:r>
            <a:br>
              <a:rPr lang="pl-PL" sz="2000" dirty="0"/>
            </a:b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/>
              <a:t/>
            </a:r>
            <a:br>
              <a:rPr lang="pl-PL" sz="2000" dirty="0"/>
            </a:b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/>
              <a:t/>
            </a:r>
            <a:br>
              <a:rPr lang="pl-PL" sz="2000" dirty="0"/>
            </a:b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/>
              <a:t/>
            </a:r>
            <a:br>
              <a:rPr lang="pl-PL" sz="2000" dirty="0"/>
            </a:b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/>
              <a:t/>
            </a:r>
            <a:br>
              <a:rPr lang="pl-PL" sz="2000" dirty="0"/>
            </a:br>
            <a:r>
              <a:rPr lang="pl-PL" sz="2200" b="1" dirty="0" smtClean="0"/>
              <a:t>1 czerwca </a:t>
            </a:r>
            <a:r>
              <a:rPr lang="pl-PL" sz="2200" dirty="0" smtClean="0"/>
              <a:t/>
            </a:r>
            <a:br>
              <a:rPr lang="pl-PL" sz="2200" dirty="0" smtClean="0"/>
            </a:br>
            <a:r>
              <a:rPr lang="pl-PL" sz="2200" dirty="0" smtClean="0"/>
              <a:t>w ramach propagowania zdrowego stylu życia, </a:t>
            </a:r>
            <a:br>
              <a:rPr lang="pl-PL" sz="2200" dirty="0" smtClean="0"/>
            </a:br>
            <a:r>
              <a:rPr lang="pl-PL" sz="2200" dirty="0" smtClean="0"/>
              <a:t>grupa </a:t>
            </a:r>
            <a:r>
              <a:rPr lang="pl-PL" sz="2200" b="1" dirty="0" smtClean="0"/>
              <a:t>„Rybek” </a:t>
            </a:r>
            <a:r>
              <a:rPr lang="pl-PL" sz="2200" dirty="0" smtClean="0"/>
              <a:t>przygotowała pyszne soki </a:t>
            </a:r>
            <a:br>
              <a:rPr lang="pl-PL" sz="2200" dirty="0" smtClean="0"/>
            </a:br>
            <a:r>
              <a:rPr lang="pl-PL" sz="2200" dirty="0" smtClean="0"/>
              <a:t>warzywno-owocowe.</a:t>
            </a:r>
            <a:br>
              <a:rPr lang="pl-PL" sz="2200" dirty="0" smtClean="0"/>
            </a:br>
            <a:r>
              <a:rPr lang="pl-PL" sz="2200" dirty="0" smtClean="0"/>
              <a:t>Część dzieci była zaskoczona smakiem i prosiła o dolewkę ;)</a:t>
            </a:r>
            <a:endParaRPr lang="pl-PL" sz="2200" dirty="0"/>
          </a:p>
        </p:txBody>
      </p:sp>
      <p:pic>
        <p:nvPicPr>
          <p:cNvPr id="31746" name="Picture 2" descr="https://www.przedszkolebielany.pl/wp-content/uploads/2022/06/284426262_2996775437281111_6501632542765418573_n-1-766x10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642918"/>
            <a:ext cx="3429024" cy="47863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58006" cy="1143000"/>
          </a:xfrm>
        </p:spPr>
        <p:txBody>
          <a:bodyPr>
            <a:normAutofit fontScale="90000"/>
          </a:bodyPr>
          <a:lstStyle/>
          <a:p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/>
              <a:t/>
            </a:r>
            <a:br>
              <a:rPr lang="pl-PL" sz="2000" dirty="0"/>
            </a:b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b="1" dirty="0" smtClean="0"/>
              <a:t>1 czerwca </a:t>
            </a:r>
            <a:r>
              <a:rPr lang="pl-PL" sz="2000" dirty="0" smtClean="0"/>
              <a:t>w naszym przedszkolu świętowaliśmy </a:t>
            </a:r>
            <a:br>
              <a:rPr lang="pl-PL" sz="2000" dirty="0" smtClean="0"/>
            </a:br>
            <a:r>
              <a:rPr lang="pl-PL" sz="2000" dirty="0" smtClean="0"/>
              <a:t>Dzień Dziecka. </a:t>
            </a:r>
            <a:br>
              <a:rPr lang="pl-PL" sz="2000" dirty="0" smtClean="0"/>
            </a:br>
            <a:r>
              <a:rPr lang="pl-PL" sz="2000" dirty="0" smtClean="0"/>
              <a:t>Z tej okazji wszystkie dzieci wybrały się do ATM Scena </a:t>
            </a:r>
            <a:br>
              <a:rPr lang="pl-PL" sz="2000" dirty="0" smtClean="0"/>
            </a:br>
            <a:r>
              <a:rPr lang="pl-PL" sz="2000" dirty="0" smtClean="0"/>
              <a:t>na spektakl pt. „Zaczytana kraina”.</a:t>
            </a:r>
            <a:br>
              <a:rPr lang="pl-PL" sz="2000" dirty="0" smtClean="0"/>
            </a:br>
            <a:r>
              <a:rPr lang="pl-PL" sz="2000" dirty="0" smtClean="0"/>
              <a:t>Oprócz tego przygotowaliśmy wiele innych atrakcji dla naszych przedszkolaków </a:t>
            </a:r>
            <a:r>
              <a:rPr lang="pl-PL" sz="2000" dirty="0" smtClean="0">
                <a:sym typeface="Wingdings" pitchFamily="2" charset="2"/>
              </a:rPr>
              <a:t></a:t>
            </a:r>
            <a:endParaRPr lang="pl-PL" sz="2000" dirty="0"/>
          </a:p>
        </p:txBody>
      </p:sp>
      <p:pic>
        <p:nvPicPr>
          <p:cNvPr id="33794" name="Picture 2" descr="Wyjście do teatru ATM Rybki  - zdjęcie nr.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2357430"/>
            <a:ext cx="3071834" cy="40005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Obraz 3" descr="&amp;#8220;Pszczółki&amp;#8221; w teatrze  - zdjęcie nr.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2714620"/>
            <a:ext cx="3677299" cy="33512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/>
              <a:t/>
            </a:r>
            <a:br>
              <a:rPr lang="pl-PL" sz="2000" dirty="0"/>
            </a:b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b="1" dirty="0" smtClean="0">
                <a:solidFill>
                  <a:schemeClr val="bg1"/>
                </a:solidFill>
              </a:rPr>
              <a:t>2 czerwca </a:t>
            </a:r>
            <a:r>
              <a:rPr lang="pl-PL" sz="2000" dirty="0" smtClean="0">
                <a:solidFill>
                  <a:schemeClr val="bg1"/>
                </a:solidFill>
              </a:rPr>
              <a:t>w naszym przedszkolu odbyły się warsztaty z mrówkami </a:t>
            </a:r>
            <a:r>
              <a:rPr lang="pl-PL" sz="2000" dirty="0" smtClean="0">
                <a:solidFill>
                  <a:schemeClr val="bg1"/>
                </a:solidFill>
                <a:sym typeface="Wingdings" pitchFamily="2" charset="2"/>
              </a:rPr>
              <a:t></a:t>
            </a:r>
            <a:br>
              <a:rPr lang="pl-PL" sz="2000" dirty="0" smtClean="0">
                <a:solidFill>
                  <a:schemeClr val="bg1"/>
                </a:solidFill>
                <a:sym typeface="Wingdings" pitchFamily="2" charset="2"/>
              </a:rPr>
            </a:br>
            <a:r>
              <a:rPr lang="pl-PL" sz="2000" dirty="0" smtClean="0">
                <a:solidFill>
                  <a:schemeClr val="bg1"/>
                </a:solidFill>
                <a:sym typeface="Wingdings" pitchFamily="2" charset="2"/>
              </a:rPr>
              <a:t>Dzieci </a:t>
            </a:r>
            <a:r>
              <a:rPr lang="pl-PL" sz="2000" dirty="0" smtClean="0">
                <a:solidFill>
                  <a:schemeClr val="bg1"/>
                </a:solidFill>
              </a:rPr>
              <a:t>dowiedziały się wielu ciekawostek na temat tych zwierząt, </a:t>
            </a:r>
            <a:br>
              <a:rPr lang="pl-PL" sz="2000" dirty="0" smtClean="0">
                <a:solidFill>
                  <a:schemeClr val="bg1"/>
                </a:solidFill>
              </a:rPr>
            </a:br>
            <a:r>
              <a:rPr lang="pl-PL" sz="2000" dirty="0" smtClean="0">
                <a:solidFill>
                  <a:schemeClr val="bg1"/>
                </a:solidFill>
              </a:rPr>
              <a:t>m.in. dlaczego mrówki są tak pożytecznymi owadami, </a:t>
            </a:r>
            <a:br>
              <a:rPr lang="pl-PL" sz="2000" dirty="0" smtClean="0">
                <a:solidFill>
                  <a:schemeClr val="bg1"/>
                </a:solidFill>
              </a:rPr>
            </a:br>
            <a:r>
              <a:rPr lang="pl-PL" sz="2000" dirty="0" smtClean="0">
                <a:solidFill>
                  <a:schemeClr val="bg1"/>
                </a:solidFill>
              </a:rPr>
              <a:t>jak wygląda hierarchia mrówek w mrowisku, </a:t>
            </a:r>
            <a:br>
              <a:rPr lang="pl-PL" sz="2000" dirty="0" smtClean="0">
                <a:solidFill>
                  <a:schemeClr val="bg1"/>
                </a:solidFill>
              </a:rPr>
            </a:br>
            <a:r>
              <a:rPr lang="pl-PL" sz="2000" dirty="0" smtClean="0">
                <a:solidFill>
                  <a:schemeClr val="bg1"/>
                </a:solidFill>
              </a:rPr>
              <a:t>jakie są gatunki mrówek i jak możemy je rozróżnić, </a:t>
            </a:r>
            <a:br>
              <a:rPr lang="pl-PL" sz="2000" dirty="0" smtClean="0">
                <a:solidFill>
                  <a:schemeClr val="bg1"/>
                </a:solidFill>
              </a:rPr>
            </a:br>
            <a:r>
              <a:rPr lang="pl-PL" sz="2000" dirty="0" smtClean="0">
                <a:solidFill>
                  <a:schemeClr val="bg1"/>
                </a:solidFill>
              </a:rPr>
              <a:t>czym żywią się mrówki i w jaki sposób się rozmnażają. </a:t>
            </a:r>
            <a:br>
              <a:rPr lang="pl-PL" sz="2000" dirty="0" smtClean="0">
                <a:solidFill>
                  <a:schemeClr val="bg1"/>
                </a:solidFill>
              </a:rPr>
            </a:br>
            <a:r>
              <a:rPr lang="pl-PL" sz="2000" dirty="0" smtClean="0">
                <a:solidFill>
                  <a:schemeClr val="bg1"/>
                </a:solidFill>
              </a:rPr>
              <a:t>Na zakończenie warsztatów dzieci miały również okazję z bliska obejrzeć mrowisko, patrząc na nie przez szkło powiększające</a:t>
            </a:r>
            <a:endParaRPr lang="pl-PL" sz="2000" dirty="0">
              <a:solidFill>
                <a:schemeClr val="bg1"/>
              </a:solidFill>
            </a:endParaRPr>
          </a:p>
        </p:txBody>
      </p:sp>
      <p:pic>
        <p:nvPicPr>
          <p:cNvPr id="35842" name="Picture 2" descr="Warsztaty z mrówkami w grupie 0b  - zdjęcie nr.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4572008"/>
            <a:ext cx="3143272" cy="200026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5844" name="Picture 4" descr="Warsztaty z mrówkami w grupie 0b  - zdjęcie nr.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3714753"/>
            <a:ext cx="3429024" cy="27146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214422"/>
            <a:ext cx="8229600" cy="1000132"/>
          </a:xfrm>
        </p:spPr>
        <p:txBody>
          <a:bodyPr>
            <a:normAutofit fontScale="90000"/>
          </a:bodyPr>
          <a:lstStyle/>
          <a:p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b="1" dirty="0" smtClean="0"/>
              <a:t>3 czerwca </a:t>
            </a:r>
            <a:r>
              <a:rPr lang="pl-PL" sz="2000" dirty="0" smtClean="0"/>
              <a:t>wszystkie przedszkolaki</a:t>
            </a:r>
            <a:br>
              <a:rPr lang="pl-PL" sz="2000" dirty="0" smtClean="0"/>
            </a:br>
            <a:r>
              <a:rPr lang="pl-PL" sz="2000" dirty="0" smtClean="0"/>
              <a:t>wzięły udział w zabawach </a:t>
            </a:r>
            <a:br>
              <a:rPr lang="pl-PL" sz="2000" dirty="0" smtClean="0"/>
            </a:br>
            <a:r>
              <a:rPr lang="pl-PL" sz="2000" dirty="0" smtClean="0"/>
              <a:t>przygotowanych w ramach pikniku</a:t>
            </a:r>
            <a:br>
              <a:rPr lang="pl-PL" sz="2000" dirty="0" smtClean="0"/>
            </a:br>
            <a:r>
              <a:rPr lang="pl-PL" sz="2000" dirty="0" smtClean="0"/>
              <a:t>zorganizowanym na zielonym terenie szkoły.</a:t>
            </a:r>
            <a:br>
              <a:rPr lang="pl-PL" sz="2000" dirty="0" smtClean="0"/>
            </a:br>
            <a:r>
              <a:rPr lang="pl-PL" sz="2000" dirty="0" smtClean="0"/>
              <a:t>To był dzień pełen niezapomnianych wrażeń! </a:t>
            </a:r>
            <a:r>
              <a:rPr lang="pl-PL" sz="2000" dirty="0" smtClean="0">
                <a:sym typeface="Wingdings" pitchFamily="2" charset="2"/>
              </a:rPr>
              <a:t></a:t>
            </a:r>
            <a:endParaRPr lang="pl-PL" sz="2000" dirty="0"/>
          </a:p>
        </p:txBody>
      </p:sp>
      <p:pic>
        <p:nvPicPr>
          <p:cNvPr id="1026" name="Picture 2" descr="Żabki z gr. 0a na pikniku muzycznym  - zdjęcie nr.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3571876"/>
            <a:ext cx="4214842" cy="28753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8" name="Picture 4" descr="Piknik muzyczny Rybki  - zdjęcie nr.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2" y="3071810"/>
            <a:ext cx="2857520" cy="3571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              </a:t>
            </a:r>
            <a:br>
              <a:rPr lang="pl-PL" sz="2000" dirty="0" smtClean="0"/>
            </a:br>
            <a:r>
              <a:rPr lang="pl-PL" sz="2000" dirty="0" smtClean="0"/>
              <a:t>               </a:t>
            </a:r>
            <a:r>
              <a:rPr lang="pl-PL" sz="2000" b="1" dirty="0" smtClean="0"/>
              <a:t>7 czerwca </a:t>
            </a:r>
            <a:r>
              <a:rPr lang="pl-PL" sz="2000" dirty="0" smtClean="0"/>
              <a:t>grupa </a:t>
            </a:r>
            <a:r>
              <a:rPr lang="pl-PL" sz="2000" b="1" dirty="0" smtClean="0"/>
              <a:t>„Skrzatów” </a:t>
            </a:r>
            <a:r>
              <a:rPr lang="pl-PL" sz="2000" dirty="0" smtClean="0"/>
              <a:t>obchodziła Dzień Rodziny.</a:t>
            </a:r>
            <a:br>
              <a:rPr lang="pl-PL" sz="2000" dirty="0" smtClean="0"/>
            </a:br>
            <a:r>
              <a:rPr lang="pl-PL" sz="2000" dirty="0" smtClean="0"/>
              <a:t>                         Dzieci przygotowały dla rodziców piosenkę,</a:t>
            </a:r>
            <a:br>
              <a:rPr lang="pl-PL" sz="2000" dirty="0" smtClean="0"/>
            </a:br>
            <a:r>
              <a:rPr lang="pl-PL" sz="2000" dirty="0" smtClean="0"/>
              <a:t>                                oraz zatańczyły i wręczyły rodzicom</a:t>
            </a:r>
            <a:br>
              <a:rPr lang="pl-PL" sz="2000" dirty="0" smtClean="0"/>
            </a:br>
            <a:r>
              <a:rPr lang="pl-PL" sz="2000" dirty="0" smtClean="0"/>
              <a:t>                                          przygotowane upominki.</a:t>
            </a:r>
            <a:br>
              <a:rPr lang="pl-PL" sz="2000" dirty="0" smtClean="0"/>
            </a:br>
            <a:r>
              <a:rPr lang="pl-PL" sz="2000" dirty="0" smtClean="0"/>
              <a:t>                            Po części artystycznej, wraz z rodzicami</a:t>
            </a:r>
            <a:br>
              <a:rPr lang="pl-PL" sz="2000" dirty="0" smtClean="0"/>
            </a:br>
            <a:r>
              <a:rPr lang="pl-PL" sz="2000" dirty="0" smtClean="0"/>
              <a:t>                          spędzili wspólnie czas na boisku szkolnym.</a:t>
            </a:r>
            <a:endParaRPr lang="pl-PL" sz="2000" dirty="0"/>
          </a:p>
        </p:txBody>
      </p:sp>
      <p:pic>
        <p:nvPicPr>
          <p:cNvPr id="37892" name="Picture 4" descr="Dzień Rodziny w Skrzatach  - zdjęcie nr.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071810"/>
            <a:ext cx="3929090" cy="35718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000" b="1" dirty="0" smtClean="0">
                <a:solidFill>
                  <a:schemeClr val="bg1"/>
                </a:solidFill>
              </a:rPr>
              <a:t/>
            </a:r>
            <a:br>
              <a:rPr lang="pl-PL" sz="2000" b="1" dirty="0" smtClean="0">
                <a:solidFill>
                  <a:schemeClr val="bg1"/>
                </a:solidFill>
              </a:rPr>
            </a:br>
            <a:r>
              <a:rPr lang="pl-PL" sz="2000" b="1" dirty="0" smtClean="0">
                <a:solidFill>
                  <a:schemeClr val="bg1"/>
                </a:solidFill>
              </a:rPr>
              <a:t/>
            </a:r>
            <a:br>
              <a:rPr lang="pl-PL" sz="2000" b="1" dirty="0" smtClean="0">
                <a:solidFill>
                  <a:schemeClr val="bg1"/>
                </a:solidFill>
              </a:rPr>
            </a:br>
            <a:r>
              <a:rPr lang="pl-PL" sz="2000" b="1" dirty="0" smtClean="0">
                <a:solidFill>
                  <a:schemeClr val="bg1"/>
                </a:solidFill>
              </a:rPr>
              <a:t>10 czerwca </a:t>
            </a:r>
            <a:r>
              <a:rPr lang="pl-PL" sz="2000" dirty="0" smtClean="0">
                <a:solidFill>
                  <a:schemeClr val="bg1"/>
                </a:solidFill>
              </a:rPr>
              <a:t>nasze przedszkole odwiedził Pan Jerzy Janoszka – pisarz</a:t>
            </a:r>
            <a:br>
              <a:rPr lang="pl-PL" sz="2000" dirty="0" smtClean="0">
                <a:solidFill>
                  <a:schemeClr val="bg1"/>
                </a:solidFill>
              </a:rPr>
            </a:br>
            <a:r>
              <a:rPr lang="pl-PL" sz="2000" dirty="0" smtClean="0">
                <a:solidFill>
                  <a:schemeClr val="bg1"/>
                </a:solidFill>
              </a:rPr>
              <a:t> i działacz społeczny.</a:t>
            </a:r>
            <a:br>
              <a:rPr lang="pl-PL" sz="2000" dirty="0" smtClean="0">
                <a:solidFill>
                  <a:schemeClr val="bg1"/>
                </a:solidFill>
              </a:rPr>
            </a:br>
            <a:r>
              <a:rPr lang="pl-PL" sz="2000" dirty="0" smtClean="0">
                <a:solidFill>
                  <a:schemeClr val="bg1"/>
                </a:solidFill>
              </a:rPr>
              <a:t>Pan Jerzy opowiedział dzieciom o swojej pracy</a:t>
            </a:r>
            <a:br>
              <a:rPr lang="pl-PL" sz="2000" dirty="0" smtClean="0">
                <a:solidFill>
                  <a:schemeClr val="bg1"/>
                </a:solidFill>
              </a:rPr>
            </a:br>
            <a:r>
              <a:rPr lang="pl-PL" sz="2000" dirty="0" smtClean="0">
                <a:solidFill>
                  <a:schemeClr val="bg1"/>
                </a:solidFill>
              </a:rPr>
              <a:t>i przeczytał opowiadanie o złotej rybce </a:t>
            </a:r>
            <a:r>
              <a:rPr lang="pl-PL" sz="2000" dirty="0" smtClean="0">
                <a:solidFill>
                  <a:schemeClr val="bg1"/>
                </a:solidFill>
                <a:sym typeface="Wingdings" pitchFamily="2" charset="2"/>
              </a:rPr>
              <a:t></a:t>
            </a:r>
            <a:endParaRPr lang="pl-PL" sz="2000" dirty="0">
              <a:solidFill>
                <a:schemeClr val="bg1"/>
              </a:solidFill>
            </a:endParaRPr>
          </a:p>
        </p:txBody>
      </p:sp>
      <p:pic>
        <p:nvPicPr>
          <p:cNvPr id="3" name="Picture 2" descr="Spotkanie z pisarzem w grupie 0b  - zdjęcie nr.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2857496"/>
            <a:ext cx="3714776" cy="22145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5058" name="Picture 2" descr="Autor książek w odwiedzinach u Skrzatów  - zdjęcie nr.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2214554"/>
            <a:ext cx="4143404" cy="360761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 smtClean="0"/>
              <a:t>   </a:t>
            </a:r>
            <a:br>
              <a:rPr lang="pl-PL" sz="2000" b="1" dirty="0" smtClean="0"/>
            </a:br>
            <a:r>
              <a:rPr lang="pl-PL" sz="2000" b="1" dirty="0" smtClean="0"/>
              <a:t>13 czerwca </a:t>
            </a:r>
            <a:r>
              <a:rPr lang="pl-PL" sz="2000" dirty="0" smtClean="0"/>
              <a:t>z okazji Dnia Rodziny, grupa „Rybek” </a:t>
            </a:r>
            <a:br>
              <a:rPr lang="pl-PL" sz="2000" dirty="0" smtClean="0"/>
            </a:br>
            <a:r>
              <a:rPr lang="pl-PL" sz="2000" dirty="0" smtClean="0"/>
              <a:t>            przygotowała wspaniały występ </a:t>
            </a:r>
            <a:br>
              <a:rPr lang="pl-PL" sz="2000" dirty="0" smtClean="0"/>
            </a:br>
            <a:r>
              <a:rPr lang="pl-PL" sz="2000" dirty="0" smtClean="0"/>
              <a:t>                    dla swoich rodziców.</a:t>
            </a:r>
            <a:br>
              <a:rPr lang="pl-PL" sz="2000" dirty="0" smtClean="0"/>
            </a:br>
            <a:r>
              <a:rPr lang="pl-PL" sz="2000" dirty="0" smtClean="0"/>
              <a:t>                Było bardzo uroczyście! </a:t>
            </a:r>
            <a:r>
              <a:rPr lang="pl-PL" sz="2000" dirty="0" smtClean="0">
                <a:sym typeface="Wingdings" pitchFamily="2" charset="2"/>
              </a:rPr>
              <a:t></a:t>
            </a:r>
            <a:endParaRPr lang="pl-PL" sz="2000" dirty="0"/>
          </a:p>
        </p:txBody>
      </p:sp>
      <p:pic>
        <p:nvPicPr>
          <p:cNvPr id="40962" name="Picture 2" descr="Dzień Rodziny w Rybkach  - zdjęcie nr.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285992"/>
            <a:ext cx="4643470" cy="41434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amil\OneDrive\Pulpit\20220608_154810-1536x7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4500570"/>
            <a:ext cx="3214678" cy="1714511"/>
          </a:xfrm>
          <a:prstGeom prst="rect">
            <a:avLst/>
          </a:prstGeom>
          <a:noFill/>
        </p:spPr>
      </p:pic>
      <p:pic>
        <p:nvPicPr>
          <p:cNvPr id="1027" name="Picture 3" descr="C:\Users\kamil\OneDrive\Pulpit\20220608_154547-1536x7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929058" cy="2051733"/>
          </a:xfrm>
          <a:prstGeom prst="rect">
            <a:avLst/>
          </a:prstGeom>
          <a:noFill/>
        </p:spPr>
      </p:pic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5072066" y="428604"/>
            <a:ext cx="3929090" cy="1928826"/>
          </a:xfrm>
        </p:spPr>
        <p:txBody>
          <a:bodyPr>
            <a:normAutofit/>
          </a:bodyPr>
          <a:lstStyle/>
          <a:p>
            <a:r>
              <a:rPr lang="pl-PL" sz="2000" b="1" dirty="0" smtClean="0"/>
              <a:t>21 czerwca </a:t>
            </a:r>
            <a:r>
              <a:rPr lang="pl-PL" sz="2000" dirty="0" smtClean="0"/>
              <a:t>grupa </a:t>
            </a:r>
            <a:r>
              <a:rPr lang="pl-PL" sz="2000" b="1" dirty="0" smtClean="0"/>
              <a:t>„Pszczółek” </a:t>
            </a:r>
            <a:r>
              <a:rPr lang="pl-PL" sz="2000" dirty="0" smtClean="0"/>
              <a:t>przygotowała wspaniały występ </a:t>
            </a:r>
            <a:br>
              <a:rPr lang="pl-PL" sz="2000" dirty="0" smtClean="0"/>
            </a:br>
            <a:r>
              <a:rPr lang="pl-PL" sz="2000" dirty="0" smtClean="0"/>
              <a:t>z okazji Dnia Rodziny, </a:t>
            </a:r>
            <a:br>
              <a:rPr lang="pl-PL" sz="2000" dirty="0" smtClean="0"/>
            </a:br>
            <a:r>
              <a:rPr lang="pl-PL" sz="2000" dirty="0" smtClean="0"/>
              <a:t>na który zaprosiła swoich rodziców.</a:t>
            </a:r>
            <a:endParaRPr lang="pl-PL" sz="20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857388"/>
          </a:xfrm>
        </p:spPr>
        <p:txBody>
          <a:bodyPr>
            <a:normAutofit/>
          </a:bodyPr>
          <a:lstStyle/>
          <a:p>
            <a:r>
              <a:rPr lang="pl-PL" sz="2000" b="1" dirty="0" smtClean="0"/>
              <a:t>23 czerwca </a:t>
            </a:r>
            <a:r>
              <a:rPr lang="pl-PL" sz="2000" dirty="0" smtClean="0"/>
              <a:t>nasze przedszkolaki wybrały się na wycieczkę do Galowic.</a:t>
            </a:r>
            <a:br>
              <a:rPr lang="pl-PL" sz="2000" dirty="0" smtClean="0"/>
            </a:br>
            <a:r>
              <a:rPr lang="pl-PL" sz="2000" dirty="0" smtClean="0"/>
              <a:t>Dzieci miały okazję spotkać się z Penem leśniczym i dowiedzieć się wielu ciekawostek o ekosystemie stawu.</a:t>
            </a:r>
            <a:br>
              <a:rPr lang="pl-PL" sz="2000" dirty="0" smtClean="0"/>
            </a:br>
            <a:r>
              <a:rPr lang="pl-PL" sz="2000" dirty="0" smtClean="0"/>
              <a:t>Pan leśniczy oprowadził dzieci po ścieżce edukacyjnej</a:t>
            </a:r>
            <a:br>
              <a:rPr lang="pl-PL" sz="2000" dirty="0" smtClean="0"/>
            </a:br>
            <a:r>
              <a:rPr lang="pl-PL" sz="2000" dirty="0" smtClean="0"/>
              <a:t>i opowiedział o zwierzętach i roślinach, które można spotkać w pobliżu stawu.</a:t>
            </a:r>
            <a:endParaRPr lang="pl-PL" sz="2000" dirty="0"/>
          </a:p>
        </p:txBody>
      </p:sp>
      <p:pic>
        <p:nvPicPr>
          <p:cNvPr id="2050" name="Picture 2" descr="C:\Users\kamil\OneDrive\Pulpit\5-3-1536x115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2786058"/>
            <a:ext cx="4500594" cy="3719270"/>
          </a:xfrm>
          <a:prstGeom prst="rect">
            <a:avLst/>
          </a:prstGeom>
          <a:noFill/>
        </p:spPr>
      </p:pic>
      <p:pic>
        <p:nvPicPr>
          <p:cNvPr id="2051" name="Picture 3" descr="C:\Users\kamil\OneDrive\Pulpit\15-1536x11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214686"/>
            <a:ext cx="3571900" cy="32277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14998" cy="2082792"/>
          </a:xfrm>
        </p:spPr>
        <p:txBody>
          <a:bodyPr>
            <a:normAutofit/>
          </a:bodyPr>
          <a:lstStyle/>
          <a:p>
            <a:r>
              <a:rPr lang="pl-PL" sz="2000" b="1" dirty="0" smtClean="0"/>
              <a:t>24 czerwca </a:t>
            </a:r>
            <a:r>
              <a:rPr lang="pl-PL" sz="2000" dirty="0" smtClean="0"/>
              <a:t>grupa </a:t>
            </a:r>
            <a:r>
              <a:rPr lang="pl-PL" sz="2000" b="1" dirty="0" smtClean="0"/>
              <a:t>„Pszczółek”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przyniosła do przedszkola ulubione owoce i warzywa</a:t>
            </a:r>
            <a:br>
              <a:rPr lang="pl-PL" sz="2000" dirty="0" smtClean="0"/>
            </a:br>
            <a:r>
              <a:rPr lang="pl-PL" sz="2000" dirty="0" smtClean="0"/>
              <a:t>i przygotowała z nich pyszne soki</a:t>
            </a:r>
            <a:r>
              <a:rPr lang="pl-PL" sz="2000" dirty="0" smtClean="0">
                <a:sym typeface="Wingdings" pitchFamily="2" charset="2"/>
              </a:rPr>
              <a:t>. </a:t>
            </a:r>
            <a:br>
              <a:rPr lang="pl-PL" sz="2000" dirty="0" smtClean="0">
                <a:sym typeface="Wingdings" pitchFamily="2" charset="2"/>
              </a:rPr>
            </a:br>
            <a:r>
              <a:rPr lang="pl-PL" sz="2000" dirty="0" smtClean="0">
                <a:sym typeface="Wingdings" pitchFamily="2" charset="2"/>
              </a:rPr>
              <a:t>Niektóre z nich miały bajeczne kolory </a:t>
            </a:r>
            <a:br>
              <a:rPr lang="pl-PL" sz="2000" dirty="0" smtClean="0">
                <a:sym typeface="Wingdings" pitchFamily="2" charset="2"/>
              </a:rPr>
            </a:br>
            <a:r>
              <a:rPr lang="pl-PL" sz="2000" dirty="0" smtClean="0">
                <a:sym typeface="Wingdings" pitchFamily="2" charset="2"/>
              </a:rPr>
              <a:t>Soki warzywno – owocowe bardzo dzieciom smakowały i chętnie dzieliły się nimi z kolegami </a:t>
            </a:r>
            <a:endParaRPr lang="pl-PL" sz="2000" dirty="0"/>
          </a:p>
        </p:txBody>
      </p:sp>
      <p:pic>
        <p:nvPicPr>
          <p:cNvPr id="3074" name="Picture 2" descr="C:\Users\kamil\OneDrive\Pulpit\10-2-1536x115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3000372"/>
            <a:ext cx="4286280" cy="3143248"/>
          </a:xfrm>
          <a:prstGeom prst="rect">
            <a:avLst/>
          </a:prstGeom>
          <a:noFill/>
        </p:spPr>
      </p:pic>
      <p:pic>
        <p:nvPicPr>
          <p:cNvPr id="3075" name="Picture 3" descr="C:\Users\kamil\OneDrive\Pulpit\13-2-1536x115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357430"/>
            <a:ext cx="4071966" cy="42291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214446"/>
          </a:xfrm>
        </p:spPr>
        <p:txBody>
          <a:bodyPr>
            <a:normAutofit fontScale="90000"/>
          </a:bodyPr>
          <a:lstStyle/>
          <a:p>
            <a:r>
              <a:rPr lang="pl-PL" sz="2000" b="1" dirty="0" smtClean="0"/>
              <a:t>10 maja </a:t>
            </a:r>
            <a:r>
              <a:rPr lang="pl-PL" sz="2000" dirty="0" smtClean="0"/>
              <a:t>grupa </a:t>
            </a:r>
            <a:r>
              <a:rPr lang="pl-PL" sz="2000" b="1" dirty="0" smtClean="0"/>
              <a:t>0A </a:t>
            </a:r>
            <a:r>
              <a:rPr lang="pl-PL" sz="2000" dirty="0" smtClean="0"/>
              <a:t>odwiedziła nową bibliotekę szkolną, aby móc uczestniczyć w pokazie najstarszych bajek z różnych krajów. </a:t>
            </a:r>
            <a:br>
              <a:rPr lang="pl-PL" sz="2000" dirty="0" smtClean="0"/>
            </a:br>
            <a:r>
              <a:rPr lang="pl-PL" sz="2000" dirty="0" smtClean="0"/>
              <a:t>Była to też okazja, aby </a:t>
            </a:r>
            <a:r>
              <a:rPr lang="pl-PL" sz="2000" b="1" dirty="0" smtClean="0"/>
              <a:t>„Żabki” </a:t>
            </a:r>
            <a:r>
              <a:rPr lang="pl-PL" sz="2000" dirty="0" smtClean="0"/>
              <a:t>zobaczyły, jakie bajki oglądali kiedyś nasi rodzice </a:t>
            </a:r>
            <a:r>
              <a:rPr lang="pl-PL" sz="2000" dirty="0" smtClean="0">
                <a:sym typeface="Wingdings" pitchFamily="2" charset="2"/>
              </a:rPr>
              <a:t></a:t>
            </a:r>
            <a:endParaRPr lang="pl-PL" sz="2000" dirty="0"/>
          </a:p>
        </p:txBody>
      </p:sp>
      <p:pic>
        <p:nvPicPr>
          <p:cNvPr id="17410" name="Picture 2" descr="C:\Users\kamil\OneDrive\Pulpit\280278760_744531080326679_3634287608062641427_n-1024x7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000240"/>
            <a:ext cx="6072230" cy="36433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000" b="1" dirty="0" smtClean="0"/>
              <a:t>24 czerwca </a:t>
            </a:r>
            <a:r>
              <a:rPr lang="pl-PL" sz="2000" dirty="0" smtClean="0"/>
              <a:t>w grupie </a:t>
            </a:r>
            <a:r>
              <a:rPr lang="pl-PL" sz="2000" b="1" dirty="0" smtClean="0"/>
              <a:t>0b</a:t>
            </a:r>
            <a:r>
              <a:rPr lang="pl-PL" sz="2000" dirty="0" smtClean="0"/>
              <a:t> odbyło się uroczyste Zakończenie Zerówki.</a:t>
            </a:r>
            <a:br>
              <a:rPr lang="pl-PL" sz="2000" dirty="0" smtClean="0"/>
            </a:br>
            <a:r>
              <a:rPr lang="pl-PL" sz="2000" dirty="0" smtClean="0"/>
              <a:t>Nasi absolwenci pięknie się zaprezentowali, tańcząc Poloneza i prezentując piosenki , którymi wspominali czas spędzony w przedszkolu.</a:t>
            </a:r>
            <a:br>
              <a:rPr lang="pl-PL" sz="2000" dirty="0" smtClean="0"/>
            </a:br>
            <a:r>
              <a:rPr lang="pl-PL" sz="2000" dirty="0" smtClean="0"/>
              <a:t>Jesteśmy z nich bardzo dumni i życzymy powodzenia na dalszym etapie edukacji! </a:t>
            </a:r>
            <a:r>
              <a:rPr lang="pl-PL" sz="2000" dirty="0" smtClean="0">
                <a:sym typeface="Wingdings" pitchFamily="2" charset="2"/>
              </a:rPr>
              <a:t></a:t>
            </a:r>
            <a:endParaRPr lang="pl-PL" sz="2000" dirty="0"/>
          </a:p>
        </p:txBody>
      </p:sp>
      <p:pic>
        <p:nvPicPr>
          <p:cNvPr id="4098" name="Picture 2" descr="C:\Users\kamil\OneDrive\Pulpit\IMG-20220624-WA00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643050"/>
            <a:ext cx="5643602" cy="4857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 descr="Wakacyjne życzenia - Szkoła Podstawowa w Ustroniu Morski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4294967295"/>
          </p:nvPr>
        </p:nvSpPr>
        <p:spPr>
          <a:xfrm>
            <a:off x="0" y="5357813"/>
            <a:ext cx="9144000" cy="150018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2000" b="1" dirty="0" smtClean="0">
                <a:solidFill>
                  <a:schemeClr val="tx1"/>
                </a:solidFill>
              </a:rPr>
              <a:t>11 maja „Skrzaty”</a:t>
            </a:r>
            <a:r>
              <a:rPr lang="pl-PL" sz="2000" dirty="0" smtClean="0">
                <a:solidFill>
                  <a:schemeClr val="tx1"/>
                </a:solidFill>
              </a:rPr>
              <a:t> wybrały się do nowej biblioteki szkolnej. </a:t>
            </a:r>
          </a:p>
          <a:p>
            <a:pPr algn="ctr">
              <a:buNone/>
            </a:pPr>
            <a:r>
              <a:rPr lang="pl-PL" sz="2000" dirty="0" smtClean="0">
                <a:solidFill>
                  <a:schemeClr val="tx1"/>
                </a:solidFill>
              </a:rPr>
              <a:t>Pani bibliotekarka pokazała dzieciom swoje miejsce pracy, </a:t>
            </a:r>
          </a:p>
          <a:p>
            <a:pPr algn="ctr">
              <a:buNone/>
            </a:pPr>
            <a:r>
              <a:rPr lang="pl-PL" sz="2000" dirty="0" smtClean="0">
                <a:solidFill>
                  <a:schemeClr val="tx1"/>
                </a:solidFill>
              </a:rPr>
              <a:t>a także z okazji tygodnia bajek, zaprezentowała dzieciom „stare” bajki </a:t>
            </a:r>
            <a:r>
              <a:rPr lang="pl-PL" sz="2000" dirty="0" smtClean="0">
                <a:solidFill>
                  <a:schemeClr val="tx1"/>
                </a:solidFill>
                <a:sym typeface="Wingdings" pitchFamily="2" charset="2"/>
              </a:rPr>
              <a:t></a:t>
            </a:r>
            <a:endParaRPr lang="pl-PL" sz="2000" dirty="0" smtClean="0">
              <a:solidFill>
                <a:schemeClr val="tx1"/>
              </a:solidFill>
            </a:endParaRPr>
          </a:p>
          <a:p>
            <a:pPr algn="ctr"/>
            <a:endParaRPr lang="pl-PL" sz="2000" dirty="0"/>
          </a:p>
        </p:txBody>
      </p:sp>
      <p:pic>
        <p:nvPicPr>
          <p:cNvPr id="16386" name="Picture 2" descr="https://www.przedszkolebielany.pl/wp-content/uploads/2022/05/280101803_689137575724106_4041761933868126740_n-768x10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85727"/>
            <a:ext cx="3071834" cy="35719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388" name="Picture 4" descr="https://www.przedszkolebielany.pl/wp-content/uploads/2022/05/279981521_702078084335548_5840144299662804267_n-1024x76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7620" y="357166"/>
            <a:ext cx="4857784" cy="33623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8662" y="274638"/>
            <a:ext cx="7572428" cy="1143000"/>
          </a:xfrm>
        </p:spPr>
        <p:txBody>
          <a:bodyPr>
            <a:normAutofit/>
          </a:bodyPr>
          <a:lstStyle/>
          <a:p>
            <a:r>
              <a:rPr lang="pl-PL" sz="2000" b="1" dirty="0" smtClean="0"/>
              <a:t>12 maja </a:t>
            </a:r>
            <a:r>
              <a:rPr lang="pl-PL" sz="2000" dirty="0" smtClean="0"/>
              <a:t>z kolei na bajkowy seans wybrała się grupa </a:t>
            </a:r>
            <a:r>
              <a:rPr lang="pl-PL" sz="2000" b="1" dirty="0" smtClean="0"/>
              <a:t>0B</a:t>
            </a:r>
            <a:r>
              <a:rPr lang="pl-PL" sz="2000" dirty="0" smtClean="0"/>
              <a:t>. </a:t>
            </a:r>
            <a:br>
              <a:rPr lang="pl-PL" sz="2000" dirty="0" smtClean="0"/>
            </a:br>
            <a:r>
              <a:rPr lang="pl-PL" sz="2000" b="1" dirty="0" smtClean="0"/>
              <a:t>„Jeżyki”</a:t>
            </a:r>
            <a:r>
              <a:rPr lang="pl-PL" sz="2000" dirty="0" smtClean="0"/>
              <a:t> miały okazję poznać i obejrzeć dawniej emitowane programy </a:t>
            </a:r>
            <a:br>
              <a:rPr lang="pl-PL" sz="2000" dirty="0" smtClean="0"/>
            </a:br>
            <a:r>
              <a:rPr lang="pl-PL" sz="2000" dirty="0" smtClean="0"/>
              <a:t>dla dzieci i obejrzeć dawne bajki </a:t>
            </a:r>
            <a:r>
              <a:rPr lang="pl-PL" sz="2000" dirty="0" smtClean="0">
                <a:sym typeface="Wingdings" pitchFamily="2" charset="2"/>
              </a:rPr>
              <a:t></a:t>
            </a:r>
            <a:endParaRPr lang="pl-PL" sz="2000" dirty="0"/>
          </a:p>
        </p:txBody>
      </p:sp>
      <p:pic>
        <p:nvPicPr>
          <p:cNvPr id="18434" name="Picture 2" descr="https://www.przedszkolebielany.pl/wp-content/uploads/2022/05/10-300x2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1857364"/>
            <a:ext cx="2857500" cy="200025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436" name="Picture 4" descr="https://www.przedszkolebielany.pl/wp-content/uploads/2022/05/1-300x21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1857364"/>
            <a:ext cx="2857500" cy="20002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438" name="Picture 6" descr="https://www.przedszkolebielany.pl/wp-content/uploads/2022/05/5-300x21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7884" y="4214818"/>
            <a:ext cx="2857500" cy="20383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b="1" dirty="0" smtClean="0"/>
              <a:t>12 maja </a:t>
            </a:r>
            <a:r>
              <a:rPr lang="pl-PL" sz="2000" dirty="0" smtClean="0"/>
              <a:t>grupa </a:t>
            </a:r>
            <a:r>
              <a:rPr lang="pl-PL" sz="2000" b="1" dirty="0" smtClean="0"/>
              <a:t>„Skrzatów” </a:t>
            </a:r>
            <a:r>
              <a:rPr lang="pl-PL" sz="2000" dirty="0" smtClean="0"/>
              <a:t>zaczęła przygotowywać prezenty na Dzień Rodziny.</a:t>
            </a:r>
            <a:br>
              <a:rPr lang="pl-PL" sz="2000" dirty="0" smtClean="0"/>
            </a:br>
            <a:r>
              <a:rPr lang="pl-PL" sz="2000" dirty="0" smtClean="0"/>
              <a:t>Dzieci zaczęły klasycznie, od przygotowania laurek </a:t>
            </a:r>
            <a:br>
              <a:rPr lang="pl-PL" sz="2000" dirty="0" smtClean="0"/>
            </a:br>
            <a:r>
              <a:rPr lang="pl-PL" sz="2000" dirty="0" smtClean="0"/>
              <a:t>dla swoich kochanych rodziców </a:t>
            </a:r>
            <a:r>
              <a:rPr lang="pl-PL" sz="2000" dirty="0" smtClean="0">
                <a:sym typeface="Wingdings" pitchFamily="2" charset="2"/>
              </a:rPr>
              <a:t></a:t>
            </a:r>
            <a:endParaRPr lang="pl-PL" sz="2000" dirty="0"/>
          </a:p>
        </p:txBody>
      </p:sp>
      <p:pic>
        <p:nvPicPr>
          <p:cNvPr id="19458" name="Picture 2" descr="https://www.przedszkolebielany.pl/wp-content/uploads/2022/05/280222107_1808164129534568_637892499818465713_n-768x10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857365"/>
            <a:ext cx="3571900" cy="44291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9460" name="Picture 4" descr="https://www.przedszkolebielany.pl/wp-content/uploads/2022/05/280283690_529995855325489_2782252181383923604_n-768x102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1857364"/>
            <a:ext cx="3786214" cy="44291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/>
              <a:t/>
            </a:r>
            <a:br>
              <a:rPr lang="pl-PL" sz="2000" dirty="0"/>
            </a:b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b="1" dirty="0" smtClean="0"/>
              <a:t>13 maja </a:t>
            </a:r>
            <a:r>
              <a:rPr lang="pl-PL" sz="2000" dirty="0" smtClean="0"/>
              <a:t>grupa </a:t>
            </a:r>
            <a:r>
              <a:rPr lang="pl-PL" sz="2000" b="1" dirty="0" smtClean="0"/>
              <a:t>0B</a:t>
            </a:r>
            <a:r>
              <a:rPr lang="pl-PL" sz="2000" dirty="0" smtClean="0"/>
              <a:t> wzięła udział w akcji "Przyłapani na czytaniu" </a:t>
            </a:r>
            <a:br>
              <a:rPr lang="pl-PL" sz="2000" dirty="0" smtClean="0"/>
            </a:br>
            <a:r>
              <a:rPr lang="pl-PL" sz="2000" dirty="0" smtClean="0"/>
              <a:t>organizowanej przez naszą bibliotekę szkolną.</a:t>
            </a:r>
            <a:br>
              <a:rPr lang="pl-PL" sz="2000" dirty="0" smtClean="0"/>
            </a:br>
            <a:r>
              <a:rPr lang="pl-PL" sz="2000" b="1" dirty="0" smtClean="0"/>
              <a:t> „Jeżyki” </a:t>
            </a:r>
            <a:r>
              <a:rPr lang="pl-PL" sz="2000" dirty="0" smtClean="0"/>
              <a:t>w tym dniu przyniosły do przedszkola swoje ulubione książeczki i bajki, </a:t>
            </a:r>
            <a:br>
              <a:rPr lang="pl-PL" sz="2000" dirty="0" smtClean="0"/>
            </a:br>
            <a:r>
              <a:rPr lang="pl-PL" sz="2000" dirty="0" smtClean="0"/>
              <a:t>które miały okazję zaprezentować grupie. </a:t>
            </a:r>
            <a:br>
              <a:rPr lang="pl-PL" sz="2000" dirty="0" smtClean="0"/>
            </a:br>
            <a:r>
              <a:rPr lang="pl-PL" sz="2000" dirty="0" smtClean="0"/>
              <a:t>Niektóre z dzieci przyszły również do przedszkola przebrane za swoich ulubionych bajkowych bohaterów. Dzieci z zaciekawieniem słuchały fragmentów prezentowanych bajek, a niektóre same czytały przyniesione przez siebie książeczki :)</a:t>
            </a:r>
            <a:endParaRPr lang="pl-PL" sz="2000" dirty="0"/>
          </a:p>
        </p:txBody>
      </p:sp>
      <p:pic>
        <p:nvPicPr>
          <p:cNvPr id="20482" name="Picture 2" descr="https://www.przedszkolebielany.pl/wp-content/uploads/2022/05/1-1-245x3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2500306"/>
            <a:ext cx="2714644" cy="3571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484" name="Picture 4" descr="https://www.przedszkolebielany.pl/wp-content/uploads/2022/05/2-1-300x24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143248"/>
            <a:ext cx="2786062" cy="26622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1000132"/>
          </a:xfrm>
        </p:spPr>
        <p:txBody>
          <a:bodyPr>
            <a:normAutofit fontScale="90000"/>
          </a:bodyPr>
          <a:lstStyle/>
          <a:p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b="1" dirty="0" smtClean="0"/>
              <a:t>16 maja </a:t>
            </a:r>
            <a:r>
              <a:rPr lang="pl-PL" sz="2000" dirty="0" smtClean="0"/>
              <a:t>grupa </a:t>
            </a:r>
            <a:r>
              <a:rPr lang="pl-PL" sz="2000" b="1" dirty="0" smtClean="0"/>
              <a:t>„Rybek” </a:t>
            </a:r>
            <a:r>
              <a:rPr lang="pl-PL" sz="2000" dirty="0" smtClean="0"/>
              <a:t>wybrała się na wycieczkę do Wioski Indiańskiej.</a:t>
            </a:r>
            <a:r>
              <a:rPr lang="pl-PL" sz="2000" dirty="0"/>
              <a:t/>
            </a:r>
            <a:br>
              <a:rPr lang="pl-PL" sz="2000" dirty="0"/>
            </a:br>
            <a:r>
              <a:rPr lang="pl-PL" sz="2000" dirty="0" smtClean="0"/>
              <a:t>Dzieci poznały zwyczaje Indian, odwiedziły prawdziwe tipi i brały udział w wielu ciekawych</a:t>
            </a:r>
            <a:br>
              <a:rPr lang="pl-PL" sz="2000" dirty="0" smtClean="0"/>
            </a:br>
            <a:r>
              <a:rPr lang="pl-PL" sz="2000" dirty="0" smtClean="0"/>
              <a:t> i emocjonujących zabawach :) Oczywiście nie zabrakło pikniku! </a:t>
            </a:r>
            <a:endParaRPr lang="pl-PL" sz="2000" dirty="0"/>
          </a:p>
        </p:txBody>
      </p:sp>
      <p:pic>
        <p:nvPicPr>
          <p:cNvPr id="23554" name="Picture 2" descr="https://www.przedszkolebielany.pl/wp-content/uploads/2022/05/281616206_982567482438592_4148903006215871814_n-766x10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643050"/>
            <a:ext cx="3929090" cy="48577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3556" name="Picture 4" descr="https://www.przedszkolebielany.pl/wp-content/uploads/2022/05/281343318_1043261783287951_7104700447779405819_n-768x102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18" y="2500306"/>
            <a:ext cx="2571768" cy="40005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797040"/>
          </a:xfrm>
        </p:spPr>
        <p:txBody>
          <a:bodyPr>
            <a:normAutofit fontScale="90000"/>
          </a:bodyPr>
          <a:lstStyle/>
          <a:p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200" b="1" dirty="0" smtClean="0">
                <a:latin typeface="Times New Roman" pitchFamily="18" charset="0"/>
                <a:cs typeface="Times New Roman" pitchFamily="18" charset="0"/>
              </a:rPr>
              <a:t>16 maja </a:t>
            </a: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przedszkolaki z grupy </a:t>
            </a:r>
            <a:r>
              <a:rPr lang="pl-PL" sz="2200" b="1" dirty="0" smtClean="0">
                <a:latin typeface="Times New Roman" pitchFamily="18" charset="0"/>
                <a:cs typeface="Times New Roman" pitchFamily="18" charset="0"/>
              </a:rPr>
              <a:t>0B</a:t>
            </a: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 miały okazję zapoznać się </a:t>
            </a:r>
            <a:br>
              <a:rPr lang="pl-PL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z aplikacją </a:t>
            </a:r>
            <a:r>
              <a:rPr lang="pl-PL" sz="2200" dirty="0" err="1" smtClean="0">
                <a:latin typeface="Times New Roman" pitchFamily="18" charset="0"/>
                <a:cs typeface="Times New Roman" pitchFamily="18" charset="0"/>
              </a:rPr>
              <a:t>ToonArt</a:t>
            </a: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pl-PL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Jest to aplikacja do edycji zdjęć z kreskówek, </a:t>
            </a:r>
            <a:br>
              <a:rPr lang="pl-PL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która pozwala na tworzenie własnych </a:t>
            </a:r>
            <a:r>
              <a:rPr lang="pl-PL" sz="2200" dirty="0" err="1" smtClean="0">
                <a:latin typeface="Times New Roman" pitchFamily="18" charset="0"/>
                <a:cs typeface="Times New Roman" pitchFamily="18" charset="0"/>
              </a:rPr>
              <a:t>awatarów</a:t>
            </a: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pl-PL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200" b="1" dirty="0" smtClean="0">
                <a:latin typeface="Times New Roman" pitchFamily="18" charset="0"/>
                <a:cs typeface="Times New Roman" pitchFamily="18" charset="0"/>
              </a:rPr>
              <a:t>"Jeżyki" </a:t>
            </a: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były bardzo ciekawe, jak ich zdjęcia zostaną przerobione w aplikacji.</a:t>
            </a:r>
            <a:br>
              <a:rPr lang="pl-PL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 Po ich przerobieniu starały się odgadnąć, </a:t>
            </a:r>
            <a:br>
              <a:rPr lang="pl-PL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kto z nich kryje się za danym awatarem. </a:t>
            </a:r>
            <a:br>
              <a:rPr lang="pl-PL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Z odgadnięciem poradzili sobie naprawdę bardzo dobrze :)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 </a:t>
            </a:r>
            <a:endParaRPr lang="pl-PL" sz="2000" dirty="0"/>
          </a:p>
        </p:txBody>
      </p:sp>
      <p:pic>
        <p:nvPicPr>
          <p:cNvPr id="25602" name="Picture 2" descr="https://www.przedszkolebielany.pl/wp-content/uploads/2022/05/1652699469155-300x30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357562"/>
            <a:ext cx="2500330" cy="25003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5604" name="Picture 4" descr="https://www.przedszkolebielany.pl/wp-content/uploads/2022/05/1652703911711-300x30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54" y="3857628"/>
            <a:ext cx="2500330" cy="25003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5606" name="Picture 6" descr="https://www.przedszkolebielany.pl/wp-content/uploads/2022/05/1652703966290-300x30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00" y="3214686"/>
            <a:ext cx="2500342" cy="24288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154</Words>
  <Application>Microsoft Office PowerPoint</Application>
  <PresentationFormat>Pokaz na ekranie (4:3)</PresentationFormat>
  <Paragraphs>35</Paragraphs>
  <Slides>31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2" baseType="lpstr">
      <vt:lpstr>Motyw pakietu Office</vt:lpstr>
      <vt:lpstr>Slajd 1</vt:lpstr>
      <vt:lpstr>10 maja grupa „Skrzatów” uczyła się o obiegu wody w przyrodzie.  Dzieci dowiedziały się, że woda, która paruje z rzek, jezior mórz, roślin itp. unosi się  w gorę w postaci pary wodnej, by później zamienić się  w chmury, z których ponownie będzie padał deszcz.  Wykonały też doświadczenie przyrodnicze z użyciem wody i pianki do golenia  oraz pipetek wypełnionych wodą z barwnikiem :)</vt:lpstr>
      <vt:lpstr>10 maja grupa 0A odwiedziła nową bibliotekę szkolną, aby móc uczestniczyć w pokazie najstarszych bajek z różnych krajów.  Była to też okazja, aby „Żabki” zobaczyły, jakie bajki oglądali kiedyś nasi rodzice </vt:lpstr>
      <vt:lpstr>Slajd 4</vt:lpstr>
      <vt:lpstr>12 maja z kolei na bajkowy seans wybrała się grupa 0B.  „Jeżyki” miały okazję poznać i obejrzeć dawniej emitowane programy  dla dzieci i obejrzeć dawne bajki </vt:lpstr>
      <vt:lpstr>12 maja grupa „Skrzatów” zaczęła przygotowywać prezenty na Dzień Rodziny. Dzieci zaczęły klasycznie, od przygotowania laurek  dla swoich kochanych rodziców </vt:lpstr>
      <vt:lpstr>   13 maja grupa 0B wzięła udział w akcji "Przyłapani na czytaniu"  organizowanej przez naszą bibliotekę szkolną.  „Jeżyki” w tym dniu przyniosły do przedszkola swoje ulubione książeczki i bajki,  które miały okazję zaprezentować grupie.  Niektóre z dzieci przyszły również do przedszkola przebrane za swoich ulubionych bajkowych bohaterów. Dzieci z zaciekawieniem słuchały fragmentów prezentowanych bajek, a niektóre same czytały przyniesione przez siebie książeczki :)</vt:lpstr>
      <vt:lpstr> 16 maja grupa „Rybek” wybrała się na wycieczkę do Wioski Indiańskiej. Dzieci poznały zwyczaje Indian, odwiedziły prawdziwe tipi i brały udział w wielu ciekawych  i emocjonujących zabawach :) Oczywiście nie zabrakło pikniku! </vt:lpstr>
      <vt:lpstr>   16 maja przedszkolaki z grupy 0B miały okazję zapoznać się  z aplikacją ToonArt. Jest to aplikacja do edycji zdjęć z kreskówek,  która pozwala na tworzenie własnych awatarów. "Jeżyki" były bardzo ciekawe, jak ich zdjęcia zostaną przerobione w aplikacji.  Po ich przerobieniu starały się odgadnąć,  kto z nich kryje się za danym awatarem.  Z odgadnięciem poradzili sobie naprawdę bardzo dobrze :)  </vt:lpstr>
      <vt:lpstr> 17 maja grupa „Skrzatów” robiła kolorowe słoiczki dla swoich rodziców.  Kolorową sól dzieci zabarwiły wcześniej kredą i wsypywały do słoiczków – tak, by powstały piękne barwy. Prace „Skrzatów” wyszły naprawdę wspaniale </vt:lpstr>
      <vt:lpstr>    18 maja grupa 0A po raz kolejny miała przygodę z Kubusiem  „Żabki” tym razem zajęły się tematem zdrowia,  owoców i warzyw.  Wysłuchały opowiadania Trzmiela Kosmatego Brzuszka  o zapylaniu kwiatów, zaznaczyły  na swoich mapach owoce, warzywa, oraz drogę trzmieli do kwiatów.  Obejrzały też film edukacyjny o witaminach. To była kolejna ciekawa lekcja z Kubusiowym Przyjacielem Natury :) </vt:lpstr>
      <vt:lpstr>  19 maja w grupie 0B obchodziliśmy Dzień Pszczoły.  "Języki" tego dnia miały okazję obejrzeć film edukacyjny  i poznać zawód pszczelarza. Dowiedziały się też, jak wygląda życie pszczół  i w jaki sposób powstaje miód. Na zakończenie wykonały ciekawą pracę plastyczną  i miały okazję spróbować wielu rodzajów pysznego miodu </vt:lpstr>
      <vt:lpstr>20 maja w ramach innowacji pedagogicznej  „Sensoryka dla smyka”, grupa 0B  przygotowała ciekawą pracę plastyczną – kwiaty bzu  z wykorzystaniem popcorny, kolorowego papieru, kleju i farby </vt:lpstr>
      <vt:lpstr>      23 maja  do przedszkola przyjechało planetarium z firmy Planeta Anuka.  W programie były warsztaty w sali, a także pokaz pod kopułą, na której dzięki specjalnemu urządzeniu odtworzony był wygląd nieba w dzień i w nocy,  oraz ruch ciał niebieskich.  Oczywiście największą frajdą było wejście do tajemniczego namiotu.   W środku mogliśmy przyjrzeć się różnym obiektom na niebie. Przypomnieliśmy sobie czym zajmuje się astronom,  oraz jakie planety znajdują się w naszym układzie słonecznym.  Podczas warsztatów dowiedzieliśmy się, jak powstają gwiazdozbiory, które z nich są najciekawsze, oraz jak z bliska wyglądają gwiazdy, które tworzą konstelacje.</vt:lpstr>
      <vt:lpstr>   25 maja grupa „Pszczółek” gościła Panią Małgorzatę Rybską-Bielec -  weterynarza.  Pani weterynarz opowiedziała dzieciom o swojej pracy i przypomniała,  jak należy opiekować się zwierzętami i jak chronić je przed chorobami,  oraz przed pasożytami.                                                                     „Pszczółki” też z chęcią opowiadały Pani Małgosi                                                                     o swoich domowych zwierzątkach </vt:lpstr>
      <vt:lpstr>26 maja z okazji tygodnia zdrowia, grupa „Skrzatów”  postanowiła przygotować zdrowe soki owocowo-warzywne. Przygotowane samodzielnie soki bardzo dzieciom smakowały </vt:lpstr>
      <vt:lpstr> 27 maja grupa 0A obchodziła Owocowy Dzień.  „Żabki” porozmawiały o witaminach, owocach i obejrzały owocowe plansze oraz film edukacyjny.  Przy pomocy papieru kolorowego wyklejały również wylosowane wcześniej owoce :)</vt:lpstr>
      <vt:lpstr>  27 maja na zakończenie Tygodnia Zdrowia,   grupy „Skrzatów” i 0A przygotowały pyszną sałatkę owocową.  Dzieci przyniosły z domu potrzebne składniki  i ochoczo zabrały się do pracy. Sałatki wyszły pyszne i dzieci zjadły je z wielkim apetytem! </vt:lpstr>
      <vt:lpstr>  31 maja grupa „Skrzatów” zaczęła już świętować Dzień Dziecka  Z tej okazji dzieci wybrały się na biwak.   Po dotarciu na miejsce dzieci rozsiadły się na kocykach,  zajadając smakołyki przygotowane przez rodziców.  Później biegały, bawiliśmy się w berka, a niektórzy zrobili sobie sesję fotograficzną  z drzewem :) </vt:lpstr>
      <vt:lpstr>              1 czerwca  w ramach propagowania zdrowego stylu życia,  grupa „Rybek” przygotowała pyszne soki  warzywno-owocowe. Część dzieci była zaskoczona smakiem i prosiła o dolewkę ;)</vt:lpstr>
      <vt:lpstr>   1 czerwca w naszym przedszkolu świętowaliśmy  Dzień Dziecka.  Z tej okazji wszystkie dzieci wybrały się do ATM Scena  na spektakl pt. „Zaczytana kraina”. Oprócz tego przygotowaliśmy wiele innych atrakcji dla naszych przedszkolaków </vt:lpstr>
      <vt:lpstr>     2 czerwca w naszym przedszkolu odbyły się warsztaty z mrówkami  Dzieci dowiedziały się wielu ciekawostek na temat tych zwierząt,  m.in. dlaczego mrówki są tak pożytecznymi owadami,  jak wygląda hierarchia mrówek w mrowisku,  jakie są gatunki mrówek i jak możemy je rozróżnić,  czym żywią się mrówki i w jaki sposób się rozmnażają.  Na zakończenie warsztatów dzieci miały również okazję z bliska obejrzeć mrowisko, patrząc na nie przez szkło powiększające</vt:lpstr>
      <vt:lpstr>   3 czerwca wszystkie przedszkolaki wzięły udział w zabawach  przygotowanych w ramach pikniku zorganizowanym na zielonym terenie szkoły. To był dzień pełen niezapomnianych wrażeń! </vt:lpstr>
      <vt:lpstr>                               7 czerwca grupa „Skrzatów” obchodziła Dzień Rodziny.                          Dzieci przygotowały dla rodziców piosenkę,                                 oraz zatańczyły i wręczyły rodzicom                                           przygotowane upominki.                             Po części artystycznej, wraz z rodzicami                           spędzili wspólnie czas na boisku szkolnym.</vt:lpstr>
      <vt:lpstr>  10 czerwca nasze przedszkole odwiedził Pan Jerzy Janoszka – pisarz  i działacz społeczny. Pan Jerzy opowiedział dzieciom o swojej pracy i przeczytał opowiadanie o złotej rybce </vt:lpstr>
      <vt:lpstr>     13 czerwca z okazji Dnia Rodziny, grupa „Rybek”              przygotowała wspaniały występ                      dla swoich rodziców.                 Było bardzo uroczyście! </vt:lpstr>
      <vt:lpstr>21 czerwca grupa „Pszczółek” przygotowała wspaniały występ  z okazji Dnia Rodziny,  na który zaprosiła swoich rodziców.</vt:lpstr>
      <vt:lpstr>23 czerwca nasze przedszkolaki wybrały się na wycieczkę do Galowic. Dzieci miały okazję spotkać się z Penem leśniczym i dowiedzieć się wielu ciekawostek o ekosystemie stawu. Pan leśniczy oprowadził dzieci po ścieżce edukacyjnej i opowiedział o zwierzętach i roślinach, które można spotkać w pobliżu stawu.</vt:lpstr>
      <vt:lpstr>24 czerwca grupa „Pszczółek”  przyniosła do przedszkola ulubione owoce i warzywa i przygotowała z nich pyszne soki.  Niektóre z nich miały bajeczne kolory  Soki warzywno – owocowe bardzo dzieciom smakowały i chętnie dzieliły się nimi z kolegami </vt:lpstr>
      <vt:lpstr>24 czerwca w grupie 0b odbyło się uroczyste Zakończenie Zerówki. Nasi absolwenci pięknie się zaprezentowali, tańcząc Poloneza i prezentując piosenki , którymi wspominali czas spędzony w przedszkolu. Jesteśmy z nich bardzo dumni i życzymy powodzenia na dalszym etapie edukacji! </vt:lpstr>
      <vt:lpstr>Slajd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kamil</dc:creator>
  <cp:lastModifiedBy>kamil</cp:lastModifiedBy>
  <cp:revision>51</cp:revision>
  <dcterms:created xsi:type="dcterms:W3CDTF">2022-06-05T14:06:49Z</dcterms:created>
  <dcterms:modified xsi:type="dcterms:W3CDTF">2022-06-30T13:26:19Z</dcterms:modified>
</cp:coreProperties>
</file>